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476" r:id="rId2"/>
    <p:sldId id="481" r:id="rId3"/>
    <p:sldId id="482" r:id="rId4"/>
    <p:sldId id="484" r:id="rId5"/>
    <p:sldId id="489" r:id="rId6"/>
    <p:sldId id="487" r:id="rId7"/>
    <p:sldId id="488" r:id="rId8"/>
    <p:sldId id="491" r:id="rId9"/>
    <p:sldId id="485" r:id="rId10"/>
    <p:sldId id="479" r:id="rId11"/>
    <p:sldId id="480" r:id="rId12"/>
    <p:sldId id="497" r:id="rId13"/>
    <p:sldId id="492" r:id="rId14"/>
    <p:sldId id="466" r:id="rId15"/>
    <p:sldId id="257" r:id="rId16"/>
    <p:sldId id="258" r:id="rId17"/>
    <p:sldId id="259" r:id="rId18"/>
    <p:sldId id="260" r:id="rId19"/>
    <p:sldId id="261" r:id="rId20"/>
    <p:sldId id="281" r:id="rId21"/>
    <p:sldId id="262" r:id="rId22"/>
    <p:sldId id="263" r:id="rId23"/>
    <p:sldId id="264" r:id="rId24"/>
    <p:sldId id="265" r:id="rId25"/>
    <p:sldId id="266" r:id="rId26"/>
    <p:sldId id="267" r:id="rId27"/>
    <p:sldId id="268" r:id="rId28"/>
    <p:sldId id="269" r:id="rId29"/>
    <p:sldId id="270" r:id="rId30"/>
    <p:sldId id="271" r:id="rId31"/>
    <p:sldId id="272" r:id="rId32"/>
    <p:sldId id="493" r:id="rId33"/>
    <p:sldId id="494" r:id="rId34"/>
    <p:sldId id="273" r:id="rId35"/>
    <p:sldId id="293" r:id="rId36"/>
    <p:sldId id="286" r:id="rId37"/>
    <p:sldId id="289" r:id="rId38"/>
    <p:sldId id="290" r:id="rId39"/>
    <p:sldId id="287" r:id="rId40"/>
    <p:sldId id="274" r:id="rId41"/>
    <p:sldId id="275" r:id="rId42"/>
    <p:sldId id="297" r:id="rId43"/>
    <p:sldId id="298" r:id="rId44"/>
    <p:sldId id="276" r:id="rId45"/>
    <p:sldId id="277" r:id="rId46"/>
    <p:sldId id="278" r:id="rId47"/>
    <p:sldId id="296" r:id="rId48"/>
    <p:sldId id="279" r:id="rId49"/>
    <p:sldId id="495" r:id="rId50"/>
    <p:sldId id="49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77" d="100"/>
          <a:sy n="77" d="100"/>
        </p:scale>
        <p:origin x="20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EDFAC9-FA35-4087-90B7-C4462807DA2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72DC81-86D7-4496-A9E2-93CF12EEA6E9}">
      <dgm:prSet/>
      <dgm:spPr/>
      <dgm:t>
        <a:bodyPr/>
        <a:lstStyle/>
        <a:p>
          <a:pPr>
            <a:lnSpc>
              <a:spcPct val="100000"/>
            </a:lnSpc>
            <a:defRPr b="1"/>
          </a:pPr>
          <a:r>
            <a:rPr lang="en-US"/>
            <a:t>Targeted learning </a:t>
          </a:r>
        </a:p>
      </dgm:t>
    </dgm:pt>
    <dgm:pt modelId="{86436587-0085-435D-9952-72A76FAD612F}" type="parTrans" cxnId="{8261D2BE-66C7-4E02-A8F4-2B0CCC90FB41}">
      <dgm:prSet/>
      <dgm:spPr/>
      <dgm:t>
        <a:bodyPr/>
        <a:lstStyle/>
        <a:p>
          <a:endParaRPr lang="en-US"/>
        </a:p>
      </dgm:t>
    </dgm:pt>
    <dgm:pt modelId="{3838BDC8-DC2F-4F6F-8C92-EB7A66CFE7E2}" type="sibTrans" cxnId="{8261D2BE-66C7-4E02-A8F4-2B0CCC90FB41}">
      <dgm:prSet/>
      <dgm:spPr/>
      <dgm:t>
        <a:bodyPr/>
        <a:lstStyle/>
        <a:p>
          <a:endParaRPr lang="en-US"/>
        </a:p>
      </dgm:t>
    </dgm:pt>
    <dgm:pt modelId="{CBF8FE16-4D91-40AF-A095-F6F4BB4BFCB8}">
      <dgm:prSet/>
      <dgm:spPr/>
      <dgm:t>
        <a:bodyPr/>
        <a:lstStyle/>
        <a:p>
          <a:pPr>
            <a:lnSpc>
              <a:spcPct val="100000"/>
            </a:lnSpc>
          </a:pPr>
          <a:r>
            <a:rPr lang="en-US"/>
            <a:t>to be able to apply knowledge learn in this course in future</a:t>
          </a:r>
        </a:p>
      </dgm:t>
    </dgm:pt>
    <dgm:pt modelId="{B39D62FA-BC4B-44C1-9D42-FE506F3EBB92}" type="parTrans" cxnId="{B927B6B8-349C-467E-8ED0-17DE0A8BD395}">
      <dgm:prSet/>
      <dgm:spPr/>
      <dgm:t>
        <a:bodyPr/>
        <a:lstStyle/>
        <a:p>
          <a:endParaRPr lang="en-US"/>
        </a:p>
      </dgm:t>
    </dgm:pt>
    <dgm:pt modelId="{B07AF942-CC3C-4833-9C92-C7ED10266D9F}" type="sibTrans" cxnId="{B927B6B8-349C-467E-8ED0-17DE0A8BD395}">
      <dgm:prSet/>
      <dgm:spPr/>
      <dgm:t>
        <a:bodyPr/>
        <a:lstStyle/>
        <a:p>
          <a:endParaRPr lang="en-US"/>
        </a:p>
      </dgm:t>
    </dgm:pt>
    <dgm:pt modelId="{B3747272-1949-44D7-8400-10932E3D3597}">
      <dgm:prSet/>
      <dgm:spPr/>
      <dgm:t>
        <a:bodyPr/>
        <a:lstStyle/>
        <a:p>
          <a:pPr>
            <a:lnSpc>
              <a:spcPct val="100000"/>
            </a:lnSpc>
            <a:defRPr b="1"/>
          </a:pPr>
          <a:r>
            <a:rPr lang="en-US"/>
            <a:t>Personalied learning (因材施教)</a:t>
          </a:r>
          <a:r>
            <a:rPr lang="zh-TW"/>
            <a:t> </a:t>
          </a:r>
          <a:endParaRPr lang="en-US"/>
        </a:p>
      </dgm:t>
    </dgm:pt>
    <dgm:pt modelId="{F06DCA08-CFFD-46E1-83F0-BD673932D786}" type="parTrans" cxnId="{4B81A70D-84BF-478F-96A7-A83D41AA8511}">
      <dgm:prSet/>
      <dgm:spPr/>
      <dgm:t>
        <a:bodyPr/>
        <a:lstStyle/>
        <a:p>
          <a:endParaRPr lang="en-US"/>
        </a:p>
      </dgm:t>
    </dgm:pt>
    <dgm:pt modelId="{98B2EE2D-BE02-40BB-B1E1-3B681F85F951}" type="sibTrans" cxnId="{4B81A70D-84BF-478F-96A7-A83D41AA8511}">
      <dgm:prSet/>
      <dgm:spPr/>
      <dgm:t>
        <a:bodyPr/>
        <a:lstStyle/>
        <a:p>
          <a:endParaRPr lang="en-US"/>
        </a:p>
      </dgm:t>
    </dgm:pt>
    <dgm:pt modelId="{C32E0F69-A69A-424F-94B2-6B654D51EDFB}">
      <dgm:prSet/>
      <dgm:spPr/>
      <dgm:t>
        <a:bodyPr/>
        <a:lstStyle/>
        <a:p>
          <a:pPr>
            <a:lnSpc>
              <a:spcPct val="100000"/>
            </a:lnSpc>
          </a:pPr>
          <a:r>
            <a:rPr lang="en-US"/>
            <a:t>course will be adjusted according to the students’ progress</a:t>
          </a:r>
        </a:p>
      </dgm:t>
    </dgm:pt>
    <dgm:pt modelId="{A2FEF6A7-7CCD-4C76-A287-E3BC53F2EEFF}" type="parTrans" cxnId="{092ED054-2676-47A2-810A-84E0044CFAFB}">
      <dgm:prSet/>
      <dgm:spPr/>
      <dgm:t>
        <a:bodyPr/>
        <a:lstStyle/>
        <a:p>
          <a:endParaRPr lang="en-US"/>
        </a:p>
      </dgm:t>
    </dgm:pt>
    <dgm:pt modelId="{CD9A490C-73C7-4283-8DAD-BE1C132A42C3}" type="sibTrans" cxnId="{092ED054-2676-47A2-810A-84E0044CFAFB}">
      <dgm:prSet/>
      <dgm:spPr/>
      <dgm:t>
        <a:bodyPr/>
        <a:lstStyle/>
        <a:p>
          <a:endParaRPr lang="en-US"/>
        </a:p>
      </dgm:t>
    </dgm:pt>
    <dgm:pt modelId="{6F206EC6-BF12-46BC-A4D5-2998CC55E166}">
      <dgm:prSet/>
      <dgm:spPr/>
      <dgm:t>
        <a:bodyPr/>
        <a:lstStyle/>
        <a:p>
          <a:pPr>
            <a:lnSpc>
              <a:spcPct val="100000"/>
            </a:lnSpc>
            <a:defRPr b="1"/>
          </a:pPr>
          <a:r>
            <a:rPr lang="en-US"/>
            <a:t>Cultural Exposure</a:t>
          </a:r>
        </a:p>
      </dgm:t>
    </dgm:pt>
    <dgm:pt modelId="{E86AD60E-B40F-49D5-8EED-3015079F0968}" type="parTrans" cxnId="{F385026F-3D11-4C99-80FC-1CBEBD7EDD09}">
      <dgm:prSet/>
      <dgm:spPr/>
      <dgm:t>
        <a:bodyPr/>
        <a:lstStyle/>
        <a:p>
          <a:endParaRPr lang="en-US"/>
        </a:p>
      </dgm:t>
    </dgm:pt>
    <dgm:pt modelId="{F024E4E8-683B-453F-86EF-60A14CD4A8D0}" type="sibTrans" cxnId="{F385026F-3D11-4C99-80FC-1CBEBD7EDD09}">
      <dgm:prSet/>
      <dgm:spPr/>
      <dgm:t>
        <a:bodyPr/>
        <a:lstStyle/>
        <a:p>
          <a:endParaRPr lang="en-US"/>
        </a:p>
      </dgm:t>
    </dgm:pt>
    <dgm:pt modelId="{260D64AE-C668-4C4D-A208-0172389EA9B1}">
      <dgm:prSet/>
      <dgm:spPr/>
      <dgm:t>
        <a:bodyPr/>
        <a:lstStyle/>
        <a:p>
          <a:pPr>
            <a:lnSpc>
              <a:spcPct val="100000"/>
            </a:lnSpc>
          </a:pPr>
          <a:r>
            <a:rPr lang="en-US"/>
            <a:t>Understanding what tools are used internationally</a:t>
          </a:r>
        </a:p>
      </dgm:t>
    </dgm:pt>
    <dgm:pt modelId="{37E9174C-9739-4946-AAF5-6ABF9A934C6D}" type="parTrans" cxnId="{7A3CCC6D-B790-49A6-AFC8-30F473C77E2F}">
      <dgm:prSet/>
      <dgm:spPr/>
      <dgm:t>
        <a:bodyPr/>
        <a:lstStyle/>
        <a:p>
          <a:endParaRPr lang="en-US"/>
        </a:p>
      </dgm:t>
    </dgm:pt>
    <dgm:pt modelId="{B57B2188-B982-4BCB-A4CC-D9E17B062014}" type="sibTrans" cxnId="{7A3CCC6D-B790-49A6-AFC8-30F473C77E2F}">
      <dgm:prSet/>
      <dgm:spPr/>
      <dgm:t>
        <a:bodyPr/>
        <a:lstStyle/>
        <a:p>
          <a:endParaRPr lang="en-US"/>
        </a:p>
      </dgm:t>
    </dgm:pt>
    <dgm:pt modelId="{B7AFB2ED-D4F4-4FAC-BEA1-86C521EBAEA3}" type="pres">
      <dgm:prSet presAssocID="{01EDFAC9-FA35-4087-90B7-C4462807DA2E}" presName="root" presStyleCnt="0">
        <dgm:presLayoutVars>
          <dgm:dir/>
          <dgm:resizeHandles val="exact"/>
        </dgm:presLayoutVars>
      </dgm:prSet>
      <dgm:spPr/>
    </dgm:pt>
    <dgm:pt modelId="{2B30D1BF-A1EA-47AE-AE0E-2437676CD5D4}" type="pres">
      <dgm:prSet presAssocID="{8772DC81-86D7-4496-A9E2-93CF12EEA6E9}" presName="compNode" presStyleCnt="0"/>
      <dgm:spPr/>
    </dgm:pt>
    <dgm:pt modelId="{CAD750F0-D50F-4E96-92AA-9C1A3E3E1F83}" type="pres">
      <dgm:prSet presAssocID="{8772DC81-86D7-4496-A9E2-93CF12EEA6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0E5853-C4DD-46B2-88B9-CFC6520CA514}" type="pres">
      <dgm:prSet presAssocID="{8772DC81-86D7-4496-A9E2-93CF12EEA6E9}" presName="iconSpace" presStyleCnt="0"/>
      <dgm:spPr/>
    </dgm:pt>
    <dgm:pt modelId="{F290CFBA-2175-455E-B782-86FFF5B22622}" type="pres">
      <dgm:prSet presAssocID="{8772DC81-86D7-4496-A9E2-93CF12EEA6E9}" presName="parTx" presStyleLbl="revTx" presStyleIdx="0" presStyleCnt="6">
        <dgm:presLayoutVars>
          <dgm:chMax val="0"/>
          <dgm:chPref val="0"/>
        </dgm:presLayoutVars>
      </dgm:prSet>
      <dgm:spPr/>
    </dgm:pt>
    <dgm:pt modelId="{05C7C9A1-5896-47AF-BD3B-51DA5F42C231}" type="pres">
      <dgm:prSet presAssocID="{8772DC81-86D7-4496-A9E2-93CF12EEA6E9}" presName="txSpace" presStyleCnt="0"/>
      <dgm:spPr/>
    </dgm:pt>
    <dgm:pt modelId="{016320EA-4EEF-4961-AAA8-806604F2753F}" type="pres">
      <dgm:prSet presAssocID="{8772DC81-86D7-4496-A9E2-93CF12EEA6E9}" presName="desTx" presStyleLbl="revTx" presStyleIdx="1" presStyleCnt="6">
        <dgm:presLayoutVars/>
      </dgm:prSet>
      <dgm:spPr/>
    </dgm:pt>
    <dgm:pt modelId="{8937CB27-9F5E-4200-BDCD-46DEA020772E}" type="pres">
      <dgm:prSet presAssocID="{3838BDC8-DC2F-4F6F-8C92-EB7A66CFE7E2}" presName="sibTrans" presStyleCnt="0"/>
      <dgm:spPr/>
    </dgm:pt>
    <dgm:pt modelId="{6E899914-A4D8-483C-A6A7-529E216498BD}" type="pres">
      <dgm:prSet presAssocID="{B3747272-1949-44D7-8400-10932E3D3597}" presName="compNode" presStyleCnt="0"/>
      <dgm:spPr/>
    </dgm:pt>
    <dgm:pt modelId="{91D9CC50-2162-445E-BA16-1F8E3CFD63CF}" type="pres">
      <dgm:prSet presAssocID="{B3747272-1949-44D7-8400-10932E3D35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D996FAA9-9A91-4419-BAAF-D731FE76733E}" type="pres">
      <dgm:prSet presAssocID="{B3747272-1949-44D7-8400-10932E3D3597}" presName="iconSpace" presStyleCnt="0"/>
      <dgm:spPr/>
    </dgm:pt>
    <dgm:pt modelId="{D3A0DFF6-D7AF-49DD-B752-D1A7482FD87B}" type="pres">
      <dgm:prSet presAssocID="{B3747272-1949-44D7-8400-10932E3D3597}" presName="parTx" presStyleLbl="revTx" presStyleIdx="2" presStyleCnt="6">
        <dgm:presLayoutVars>
          <dgm:chMax val="0"/>
          <dgm:chPref val="0"/>
        </dgm:presLayoutVars>
      </dgm:prSet>
      <dgm:spPr/>
    </dgm:pt>
    <dgm:pt modelId="{D035961B-40CB-4BBB-A30A-C4A8B3BC11EE}" type="pres">
      <dgm:prSet presAssocID="{B3747272-1949-44D7-8400-10932E3D3597}" presName="txSpace" presStyleCnt="0"/>
      <dgm:spPr/>
    </dgm:pt>
    <dgm:pt modelId="{F945AAC0-8C1F-4196-9025-A3D962D09506}" type="pres">
      <dgm:prSet presAssocID="{B3747272-1949-44D7-8400-10932E3D3597}" presName="desTx" presStyleLbl="revTx" presStyleIdx="3" presStyleCnt="6">
        <dgm:presLayoutVars/>
      </dgm:prSet>
      <dgm:spPr/>
    </dgm:pt>
    <dgm:pt modelId="{B19DAE1A-465D-4903-AA17-3F462F1583AB}" type="pres">
      <dgm:prSet presAssocID="{98B2EE2D-BE02-40BB-B1E1-3B681F85F951}" presName="sibTrans" presStyleCnt="0"/>
      <dgm:spPr/>
    </dgm:pt>
    <dgm:pt modelId="{351AA082-3354-4027-97F3-B113292AD69A}" type="pres">
      <dgm:prSet presAssocID="{6F206EC6-BF12-46BC-A4D5-2998CC55E166}" presName="compNode" presStyleCnt="0"/>
      <dgm:spPr/>
    </dgm:pt>
    <dgm:pt modelId="{709F4CCE-AB73-46F4-A116-8308B928B8C0}" type="pres">
      <dgm:prSet presAssocID="{6F206EC6-BF12-46BC-A4D5-2998CC55E16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A4DB6EB7-1CBF-4B2C-AB2D-622C3F0713F3}" type="pres">
      <dgm:prSet presAssocID="{6F206EC6-BF12-46BC-A4D5-2998CC55E166}" presName="iconSpace" presStyleCnt="0"/>
      <dgm:spPr/>
    </dgm:pt>
    <dgm:pt modelId="{F4CCEC1D-3417-448D-A8CE-0AA5FEFE7613}" type="pres">
      <dgm:prSet presAssocID="{6F206EC6-BF12-46BC-A4D5-2998CC55E166}" presName="parTx" presStyleLbl="revTx" presStyleIdx="4" presStyleCnt="6">
        <dgm:presLayoutVars>
          <dgm:chMax val="0"/>
          <dgm:chPref val="0"/>
        </dgm:presLayoutVars>
      </dgm:prSet>
      <dgm:spPr/>
    </dgm:pt>
    <dgm:pt modelId="{28C079B5-603F-4A9F-A82C-CFEC4EE34B91}" type="pres">
      <dgm:prSet presAssocID="{6F206EC6-BF12-46BC-A4D5-2998CC55E166}" presName="txSpace" presStyleCnt="0"/>
      <dgm:spPr/>
    </dgm:pt>
    <dgm:pt modelId="{3AE485D2-4D45-43B0-B1B6-688FC31B23D7}" type="pres">
      <dgm:prSet presAssocID="{6F206EC6-BF12-46BC-A4D5-2998CC55E166}" presName="desTx" presStyleLbl="revTx" presStyleIdx="5" presStyleCnt="6">
        <dgm:presLayoutVars/>
      </dgm:prSet>
      <dgm:spPr/>
    </dgm:pt>
  </dgm:ptLst>
  <dgm:cxnLst>
    <dgm:cxn modelId="{4B81A70D-84BF-478F-96A7-A83D41AA8511}" srcId="{01EDFAC9-FA35-4087-90B7-C4462807DA2E}" destId="{B3747272-1949-44D7-8400-10932E3D3597}" srcOrd="1" destOrd="0" parTransId="{F06DCA08-CFFD-46E1-83F0-BD673932D786}" sibTransId="{98B2EE2D-BE02-40BB-B1E1-3B681F85F951}"/>
    <dgm:cxn modelId="{AB3D6949-F430-D244-B590-777574E482BC}" type="presOf" srcId="{CBF8FE16-4D91-40AF-A095-F6F4BB4BFCB8}" destId="{016320EA-4EEF-4961-AAA8-806604F2753F}" srcOrd="0" destOrd="0" presId="urn:microsoft.com/office/officeart/2018/2/layout/IconLabelDescriptionList"/>
    <dgm:cxn modelId="{092ED054-2676-47A2-810A-84E0044CFAFB}" srcId="{B3747272-1949-44D7-8400-10932E3D3597}" destId="{C32E0F69-A69A-424F-94B2-6B654D51EDFB}" srcOrd="0" destOrd="0" parTransId="{A2FEF6A7-7CCD-4C76-A287-E3BC53F2EEFF}" sibTransId="{CD9A490C-73C7-4283-8DAD-BE1C132A42C3}"/>
    <dgm:cxn modelId="{3027AA61-550D-FD43-87E8-F2967C12CA6D}" type="presOf" srcId="{C32E0F69-A69A-424F-94B2-6B654D51EDFB}" destId="{F945AAC0-8C1F-4196-9025-A3D962D09506}" srcOrd="0" destOrd="0" presId="urn:microsoft.com/office/officeart/2018/2/layout/IconLabelDescriptionList"/>
    <dgm:cxn modelId="{056F5A69-E694-D443-B052-2A905406C5B9}" type="presOf" srcId="{01EDFAC9-FA35-4087-90B7-C4462807DA2E}" destId="{B7AFB2ED-D4F4-4FAC-BEA1-86C521EBAEA3}" srcOrd="0" destOrd="0" presId="urn:microsoft.com/office/officeart/2018/2/layout/IconLabelDescriptionList"/>
    <dgm:cxn modelId="{7A3CCC6D-B790-49A6-AFC8-30F473C77E2F}" srcId="{6F206EC6-BF12-46BC-A4D5-2998CC55E166}" destId="{260D64AE-C668-4C4D-A208-0172389EA9B1}" srcOrd="0" destOrd="0" parTransId="{37E9174C-9739-4946-AAF5-6ABF9A934C6D}" sibTransId="{B57B2188-B982-4BCB-A4CC-D9E17B062014}"/>
    <dgm:cxn modelId="{F385026F-3D11-4C99-80FC-1CBEBD7EDD09}" srcId="{01EDFAC9-FA35-4087-90B7-C4462807DA2E}" destId="{6F206EC6-BF12-46BC-A4D5-2998CC55E166}" srcOrd="2" destOrd="0" parTransId="{E86AD60E-B40F-49D5-8EED-3015079F0968}" sibTransId="{F024E4E8-683B-453F-86EF-60A14CD4A8D0}"/>
    <dgm:cxn modelId="{7A485D76-0FF6-224D-A67A-3560C218FA28}" type="presOf" srcId="{8772DC81-86D7-4496-A9E2-93CF12EEA6E9}" destId="{F290CFBA-2175-455E-B782-86FFF5B22622}" srcOrd="0" destOrd="0" presId="urn:microsoft.com/office/officeart/2018/2/layout/IconLabelDescriptionList"/>
    <dgm:cxn modelId="{15CF0F8D-D4C4-4047-A528-EEFEBD093389}" type="presOf" srcId="{6F206EC6-BF12-46BC-A4D5-2998CC55E166}" destId="{F4CCEC1D-3417-448D-A8CE-0AA5FEFE7613}" srcOrd="0" destOrd="0" presId="urn:microsoft.com/office/officeart/2018/2/layout/IconLabelDescriptionList"/>
    <dgm:cxn modelId="{B927B6B8-349C-467E-8ED0-17DE0A8BD395}" srcId="{8772DC81-86D7-4496-A9E2-93CF12EEA6E9}" destId="{CBF8FE16-4D91-40AF-A095-F6F4BB4BFCB8}" srcOrd="0" destOrd="0" parTransId="{B39D62FA-BC4B-44C1-9D42-FE506F3EBB92}" sibTransId="{B07AF942-CC3C-4833-9C92-C7ED10266D9F}"/>
    <dgm:cxn modelId="{8261D2BE-66C7-4E02-A8F4-2B0CCC90FB41}" srcId="{01EDFAC9-FA35-4087-90B7-C4462807DA2E}" destId="{8772DC81-86D7-4496-A9E2-93CF12EEA6E9}" srcOrd="0" destOrd="0" parTransId="{86436587-0085-435D-9952-72A76FAD612F}" sibTransId="{3838BDC8-DC2F-4F6F-8C92-EB7A66CFE7E2}"/>
    <dgm:cxn modelId="{341AB5D3-101E-6043-88A5-5227AA75DE9F}" type="presOf" srcId="{B3747272-1949-44D7-8400-10932E3D3597}" destId="{D3A0DFF6-D7AF-49DD-B752-D1A7482FD87B}" srcOrd="0" destOrd="0" presId="urn:microsoft.com/office/officeart/2018/2/layout/IconLabelDescriptionList"/>
    <dgm:cxn modelId="{3A0B0DE6-DED7-3B48-8330-61A547DF45E4}" type="presOf" srcId="{260D64AE-C668-4C4D-A208-0172389EA9B1}" destId="{3AE485D2-4D45-43B0-B1B6-688FC31B23D7}" srcOrd="0" destOrd="0" presId="urn:microsoft.com/office/officeart/2018/2/layout/IconLabelDescriptionList"/>
    <dgm:cxn modelId="{78D7C4EE-2B7B-B84C-94D4-8FF10BB84A61}" type="presParOf" srcId="{B7AFB2ED-D4F4-4FAC-BEA1-86C521EBAEA3}" destId="{2B30D1BF-A1EA-47AE-AE0E-2437676CD5D4}" srcOrd="0" destOrd="0" presId="urn:microsoft.com/office/officeart/2018/2/layout/IconLabelDescriptionList"/>
    <dgm:cxn modelId="{8E5EA2AC-7DF5-2A47-9669-6A037F3732A2}" type="presParOf" srcId="{2B30D1BF-A1EA-47AE-AE0E-2437676CD5D4}" destId="{CAD750F0-D50F-4E96-92AA-9C1A3E3E1F83}" srcOrd="0" destOrd="0" presId="urn:microsoft.com/office/officeart/2018/2/layout/IconLabelDescriptionList"/>
    <dgm:cxn modelId="{F0A4F26D-CD04-0C4F-8F85-232A5BDCAAA3}" type="presParOf" srcId="{2B30D1BF-A1EA-47AE-AE0E-2437676CD5D4}" destId="{0F0E5853-C4DD-46B2-88B9-CFC6520CA514}" srcOrd="1" destOrd="0" presId="urn:microsoft.com/office/officeart/2018/2/layout/IconLabelDescriptionList"/>
    <dgm:cxn modelId="{B3DBB16E-E880-7B44-941A-60F34312FA80}" type="presParOf" srcId="{2B30D1BF-A1EA-47AE-AE0E-2437676CD5D4}" destId="{F290CFBA-2175-455E-B782-86FFF5B22622}" srcOrd="2" destOrd="0" presId="urn:microsoft.com/office/officeart/2018/2/layout/IconLabelDescriptionList"/>
    <dgm:cxn modelId="{6AB7AEEF-1390-CB40-885C-29CDBA84DDC4}" type="presParOf" srcId="{2B30D1BF-A1EA-47AE-AE0E-2437676CD5D4}" destId="{05C7C9A1-5896-47AF-BD3B-51DA5F42C231}" srcOrd="3" destOrd="0" presId="urn:microsoft.com/office/officeart/2018/2/layout/IconLabelDescriptionList"/>
    <dgm:cxn modelId="{6FEE285B-5A60-A040-A19D-EBE3DF5FD560}" type="presParOf" srcId="{2B30D1BF-A1EA-47AE-AE0E-2437676CD5D4}" destId="{016320EA-4EEF-4961-AAA8-806604F2753F}" srcOrd="4" destOrd="0" presId="urn:microsoft.com/office/officeart/2018/2/layout/IconLabelDescriptionList"/>
    <dgm:cxn modelId="{8CFC345E-9C6B-F446-B508-D5514D1FF943}" type="presParOf" srcId="{B7AFB2ED-D4F4-4FAC-BEA1-86C521EBAEA3}" destId="{8937CB27-9F5E-4200-BDCD-46DEA020772E}" srcOrd="1" destOrd="0" presId="urn:microsoft.com/office/officeart/2018/2/layout/IconLabelDescriptionList"/>
    <dgm:cxn modelId="{339A9482-A38C-7F41-AFDE-449EAB305FB9}" type="presParOf" srcId="{B7AFB2ED-D4F4-4FAC-BEA1-86C521EBAEA3}" destId="{6E899914-A4D8-483C-A6A7-529E216498BD}" srcOrd="2" destOrd="0" presId="urn:microsoft.com/office/officeart/2018/2/layout/IconLabelDescriptionList"/>
    <dgm:cxn modelId="{C2421A5B-2068-854E-9FAA-CAF16E1DEA17}" type="presParOf" srcId="{6E899914-A4D8-483C-A6A7-529E216498BD}" destId="{91D9CC50-2162-445E-BA16-1F8E3CFD63CF}" srcOrd="0" destOrd="0" presId="urn:microsoft.com/office/officeart/2018/2/layout/IconLabelDescriptionList"/>
    <dgm:cxn modelId="{73CF4EBB-24E6-B44D-ABD7-1C6282496A11}" type="presParOf" srcId="{6E899914-A4D8-483C-A6A7-529E216498BD}" destId="{D996FAA9-9A91-4419-BAAF-D731FE76733E}" srcOrd="1" destOrd="0" presId="urn:microsoft.com/office/officeart/2018/2/layout/IconLabelDescriptionList"/>
    <dgm:cxn modelId="{B1526E5F-5FC6-A64D-97C4-ABB527FD7C56}" type="presParOf" srcId="{6E899914-A4D8-483C-A6A7-529E216498BD}" destId="{D3A0DFF6-D7AF-49DD-B752-D1A7482FD87B}" srcOrd="2" destOrd="0" presId="urn:microsoft.com/office/officeart/2018/2/layout/IconLabelDescriptionList"/>
    <dgm:cxn modelId="{7127D114-2990-6748-9EC3-E788E48118B0}" type="presParOf" srcId="{6E899914-A4D8-483C-A6A7-529E216498BD}" destId="{D035961B-40CB-4BBB-A30A-C4A8B3BC11EE}" srcOrd="3" destOrd="0" presId="urn:microsoft.com/office/officeart/2018/2/layout/IconLabelDescriptionList"/>
    <dgm:cxn modelId="{FCA8661F-E0FD-B64D-80CD-A60E22D06495}" type="presParOf" srcId="{6E899914-A4D8-483C-A6A7-529E216498BD}" destId="{F945AAC0-8C1F-4196-9025-A3D962D09506}" srcOrd="4" destOrd="0" presId="urn:microsoft.com/office/officeart/2018/2/layout/IconLabelDescriptionList"/>
    <dgm:cxn modelId="{8B59BFFF-69A3-A848-9413-1B50FC08EB90}" type="presParOf" srcId="{B7AFB2ED-D4F4-4FAC-BEA1-86C521EBAEA3}" destId="{B19DAE1A-465D-4903-AA17-3F462F1583AB}" srcOrd="3" destOrd="0" presId="urn:microsoft.com/office/officeart/2018/2/layout/IconLabelDescriptionList"/>
    <dgm:cxn modelId="{A7320F7D-8CF5-BC45-A47D-0D9A7D8FECC1}" type="presParOf" srcId="{B7AFB2ED-D4F4-4FAC-BEA1-86C521EBAEA3}" destId="{351AA082-3354-4027-97F3-B113292AD69A}" srcOrd="4" destOrd="0" presId="urn:microsoft.com/office/officeart/2018/2/layout/IconLabelDescriptionList"/>
    <dgm:cxn modelId="{0A0EE7E7-C409-454D-9942-AC0D81B15039}" type="presParOf" srcId="{351AA082-3354-4027-97F3-B113292AD69A}" destId="{709F4CCE-AB73-46F4-A116-8308B928B8C0}" srcOrd="0" destOrd="0" presId="urn:microsoft.com/office/officeart/2018/2/layout/IconLabelDescriptionList"/>
    <dgm:cxn modelId="{1CC24A26-91A2-B946-A0FC-9274A2D6BC80}" type="presParOf" srcId="{351AA082-3354-4027-97F3-B113292AD69A}" destId="{A4DB6EB7-1CBF-4B2C-AB2D-622C3F0713F3}" srcOrd="1" destOrd="0" presId="urn:microsoft.com/office/officeart/2018/2/layout/IconLabelDescriptionList"/>
    <dgm:cxn modelId="{57B51061-6D9E-424E-A727-2D23FFEDEA81}" type="presParOf" srcId="{351AA082-3354-4027-97F3-B113292AD69A}" destId="{F4CCEC1D-3417-448D-A8CE-0AA5FEFE7613}" srcOrd="2" destOrd="0" presId="urn:microsoft.com/office/officeart/2018/2/layout/IconLabelDescriptionList"/>
    <dgm:cxn modelId="{1756225B-610B-784D-94E7-76CDCBEAB6EF}" type="presParOf" srcId="{351AA082-3354-4027-97F3-B113292AD69A}" destId="{28C079B5-603F-4A9F-A82C-CFEC4EE34B91}" srcOrd="3" destOrd="0" presId="urn:microsoft.com/office/officeart/2018/2/layout/IconLabelDescriptionList"/>
    <dgm:cxn modelId="{7FD8A7A2-F4E9-474E-85C2-F6604910B269}" type="presParOf" srcId="{351AA082-3354-4027-97F3-B113292AD69A}" destId="{3AE485D2-4D45-43B0-B1B6-688FC31B23D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4AAFBA-0D0B-41BF-9D8A-82434BB40EF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029BEC-8ABF-46BF-9A03-2E1557E47062}">
      <dgm:prSet/>
      <dgm:spPr/>
      <dgm:t>
        <a:bodyPr/>
        <a:lstStyle/>
        <a:p>
          <a:pPr>
            <a:lnSpc>
              <a:spcPct val="100000"/>
            </a:lnSpc>
          </a:pPr>
          <a:r>
            <a:rPr lang="en-US"/>
            <a:t>Homework / classwork</a:t>
          </a:r>
        </a:p>
      </dgm:t>
    </dgm:pt>
    <dgm:pt modelId="{348AB854-97C3-40A0-91CC-4D3CA029B0B7}" type="parTrans" cxnId="{9723F5DB-C3B3-4A4C-BD9B-A39A9FA21F43}">
      <dgm:prSet/>
      <dgm:spPr/>
      <dgm:t>
        <a:bodyPr/>
        <a:lstStyle/>
        <a:p>
          <a:endParaRPr lang="en-US"/>
        </a:p>
      </dgm:t>
    </dgm:pt>
    <dgm:pt modelId="{0BA749B2-36CA-4F83-95D5-BDC2D55F1116}" type="sibTrans" cxnId="{9723F5DB-C3B3-4A4C-BD9B-A39A9FA21F43}">
      <dgm:prSet phldrT="01"/>
      <dgm:spPr/>
      <dgm:t>
        <a:bodyPr/>
        <a:lstStyle/>
        <a:p>
          <a:endParaRPr lang="en-US"/>
        </a:p>
      </dgm:t>
    </dgm:pt>
    <dgm:pt modelId="{409C1564-D617-49DE-8B1B-A91AC1977192}">
      <dgm:prSet/>
      <dgm:spPr/>
      <dgm:t>
        <a:bodyPr/>
        <a:lstStyle/>
        <a:p>
          <a:pPr>
            <a:lnSpc>
              <a:spcPct val="100000"/>
            </a:lnSpc>
          </a:pPr>
          <a:r>
            <a:rPr lang="en-US"/>
            <a:t>Quiz /presentation</a:t>
          </a:r>
        </a:p>
      </dgm:t>
    </dgm:pt>
    <dgm:pt modelId="{5EF9FF2E-E46E-4CC2-B0EB-7F506AF8AEF5}" type="parTrans" cxnId="{2C161509-1AA4-4679-8240-45EED230879A}">
      <dgm:prSet/>
      <dgm:spPr/>
      <dgm:t>
        <a:bodyPr/>
        <a:lstStyle/>
        <a:p>
          <a:endParaRPr lang="en-US"/>
        </a:p>
      </dgm:t>
    </dgm:pt>
    <dgm:pt modelId="{D7CF5E4A-7291-4142-B45D-D478AD412DFA}" type="sibTrans" cxnId="{2C161509-1AA4-4679-8240-45EED230879A}">
      <dgm:prSet phldrT="02"/>
      <dgm:spPr/>
      <dgm:t>
        <a:bodyPr/>
        <a:lstStyle/>
        <a:p>
          <a:endParaRPr lang="en-US"/>
        </a:p>
      </dgm:t>
    </dgm:pt>
    <dgm:pt modelId="{1FCE15EF-F54F-4221-9C35-537B6F1E7DDE}">
      <dgm:prSet/>
      <dgm:spPr/>
      <dgm:t>
        <a:bodyPr/>
        <a:lstStyle/>
        <a:p>
          <a:pPr>
            <a:lnSpc>
              <a:spcPct val="100000"/>
            </a:lnSpc>
          </a:pPr>
          <a:r>
            <a:rPr lang="en-US"/>
            <a:t>Laboratory Exercises /project</a:t>
          </a:r>
        </a:p>
      </dgm:t>
    </dgm:pt>
    <dgm:pt modelId="{7106BCC4-DF4A-4E45-80AD-624BDCBDB2FE}" type="parTrans" cxnId="{83598100-9E59-4C93-8E40-35606DDA600F}">
      <dgm:prSet/>
      <dgm:spPr/>
      <dgm:t>
        <a:bodyPr/>
        <a:lstStyle/>
        <a:p>
          <a:endParaRPr lang="en-US"/>
        </a:p>
      </dgm:t>
    </dgm:pt>
    <dgm:pt modelId="{3CBAAB67-91F6-44AE-A21C-0BCFE691E7FD}" type="sibTrans" cxnId="{83598100-9E59-4C93-8E40-35606DDA600F}">
      <dgm:prSet phldrT="03"/>
      <dgm:spPr/>
      <dgm:t>
        <a:bodyPr/>
        <a:lstStyle/>
        <a:p>
          <a:endParaRPr lang="en-US"/>
        </a:p>
      </dgm:t>
    </dgm:pt>
    <dgm:pt modelId="{24A172B1-8239-4C9F-BAA8-EC1E68E05D97}">
      <dgm:prSet/>
      <dgm:spPr/>
      <dgm:t>
        <a:bodyPr/>
        <a:lstStyle/>
        <a:p>
          <a:pPr>
            <a:lnSpc>
              <a:spcPct val="100000"/>
            </a:lnSpc>
          </a:pPr>
          <a:r>
            <a:rPr lang="en-US"/>
            <a:t>Comprehensive Final Exam (Open Book)</a:t>
          </a:r>
        </a:p>
      </dgm:t>
    </dgm:pt>
    <dgm:pt modelId="{93974542-555B-4C09-AADE-3FA37DD08E06}" type="parTrans" cxnId="{43F4F474-0C5B-430C-AEED-E592970EB220}">
      <dgm:prSet/>
      <dgm:spPr/>
      <dgm:t>
        <a:bodyPr/>
        <a:lstStyle/>
        <a:p>
          <a:endParaRPr lang="en-US"/>
        </a:p>
      </dgm:t>
    </dgm:pt>
    <dgm:pt modelId="{30B3CFEA-80BD-4CAF-BFEE-967FE5E29A01}" type="sibTrans" cxnId="{43F4F474-0C5B-430C-AEED-E592970EB220}">
      <dgm:prSet phldrT="04"/>
      <dgm:spPr/>
      <dgm:t>
        <a:bodyPr/>
        <a:lstStyle/>
        <a:p>
          <a:endParaRPr lang="en-US"/>
        </a:p>
      </dgm:t>
    </dgm:pt>
    <dgm:pt modelId="{903F4AED-34BA-2C4B-9173-457D767FB344}">
      <dgm:prSet/>
      <dgm:spPr/>
      <dgm:t>
        <a:bodyPr/>
        <a:lstStyle/>
        <a:p>
          <a:pPr>
            <a:lnSpc>
              <a:spcPct val="100000"/>
            </a:lnSpc>
          </a:pPr>
          <a:r>
            <a:rPr lang="en-US"/>
            <a:t>40%</a:t>
          </a:r>
        </a:p>
      </dgm:t>
    </dgm:pt>
    <dgm:pt modelId="{00192C94-1337-9744-B86D-968150D02EB2}" type="parTrans" cxnId="{2FC863C5-A597-A047-B1C7-E6A313C7F6F4}">
      <dgm:prSet/>
      <dgm:spPr/>
      <dgm:t>
        <a:bodyPr/>
        <a:lstStyle/>
        <a:p>
          <a:endParaRPr lang="en-GB"/>
        </a:p>
      </dgm:t>
    </dgm:pt>
    <dgm:pt modelId="{08A64DC7-A9AB-324D-979E-2DB1BE51BBDF}" type="sibTrans" cxnId="{2FC863C5-A597-A047-B1C7-E6A313C7F6F4}">
      <dgm:prSet/>
      <dgm:spPr/>
      <dgm:t>
        <a:bodyPr/>
        <a:lstStyle/>
        <a:p>
          <a:endParaRPr lang="en-GB"/>
        </a:p>
      </dgm:t>
    </dgm:pt>
    <dgm:pt modelId="{2516707A-6A01-8A49-A38D-2E2E1F62DE6D}">
      <dgm:prSet/>
      <dgm:spPr/>
      <dgm:t>
        <a:bodyPr/>
        <a:lstStyle/>
        <a:p>
          <a:pPr>
            <a:lnSpc>
              <a:spcPct val="100000"/>
            </a:lnSpc>
          </a:pPr>
          <a:r>
            <a:rPr lang="en-US"/>
            <a:t>20%</a:t>
          </a:r>
        </a:p>
      </dgm:t>
    </dgm:pt>
    <dgm:pt modelId="{C0CDD099-9369-B44C-83C2-C070353786C2}" type="parTrans" cxnId="{378A8880-6C06-0B42-ABCA-7E19745B7E2D}">
      <dgm:prSet/>
      <dgm:spPr/>
      <dgm:t>
        <a:bodyPr/>
        <a:lstStyle/>
        <a:p>
          <a:endParaRPr lang="en-GB"/>
        </a:p>
      </dgm:t>
    </dgm:pt>
    <dgm:pt modelId="{AC67C736-E3C7-3E4E-89F5-F01C4B9F75DE}" type="sibTrans" cxnId="{378A8880-6C06-0B42-ABCA-7E19745B7E2D}">
      <dgm:prSet/>
      <dgm:spPr/>
      <dgm:t>
        <a:bodyPr/>
        <a:lstStyle/>
        <a:p>
          <a:endParaRPr lang="en-GB"/>
        </a:p>
      </dgm:t>
    </dgm:pt>
    <dgm:pt modelId="{ED529B1B-6D05-9349-8A2F-89E1ACFBB9CA}">
      <dgm:prSet/>
      <dgm:spPr/>
      <dgm:t>
        <a:bodyPr/>
        <a:lstStyle/>
        <a:p>
          <a:pPr>
            <a:lnSpc>
              <a:spcPct val="100000"/>
            </a:lnSpc>
          </a:pPr>
          <a:r>
            <a:rPr lang="en-US"/>
            <a:t> 20%</a:t>
          </a:r>
        </a:p>
      </dgm:t>
    </dgm:pt>
    <dgm:pt modelId="{C718F660-4ECE-B54C-9E15-BC1FE01C65FA}" type="parTrans" cxnId="{24955B33-6EE8-B449-A328-7C8893017FDE}">
      <dgm:prSet/>
      <dgm:spPr/>
      <dgm:t>
        <a:bodyPr/>
        <a:lstStyle/>
        <a:p>
          <a:endParaRPr lang="en-GB"/>
        </a:p>
      </dgm:t>
    </dgm:pt>
    <dgm:pt modelId="{A0047962-C9F5-B54F-A763-357BBC3FF08D}" type="sibTrans" cxnId="{24955B33-6EE8-B449-A328-7C8893017FDE}">
      <dgm:prSet/>
      <dgm:spPr/>
      <dgm:t>
        <a:bodyPr/>
        <a:lstStyle/>
        <a:p>
          <a:endParaRPr lang="en-GB"/>
        </a:p>
      </dgm:t>
    </dgm:pt>
    <dgm:pt modelId="{B3B7CCC4-6791-7B46-9BBE-738BCC590CF7}">
      <dgm:prSet/>
      <dgm:spPr/>
      <dgm:t>
        <a:bodyPr/>
        <a:lstStyle/>
        <a:p>
          <a:pPr>
            <a:lnSpc>
              <a:spcPct val="100000"/>
            </a:lnSpc>
          </a:pPr>
          <a:r>
            <a:rPr lang="en-US"/>
            <a:t>20%</a:t>
          </a:r>
        </a:p>
      </dgm:t>
    </dgm:pt>
    <dgm:pt modelId="{44FBB401-910B-604D-BBEF-A1029AEF35AF}" type="parTrans" cxnId="{17663742-379E-2E44-8602-C8D454CA0B8D}">
      <dgm:prSet/>
      <dgm:spPr/>
      <dgm:t>
        <a:bodyPr/>
        <a:lstStyle/>
        <a:p>
          <a:endParaRPr lang="en-GB"/>
        </a:p>
      </dgm:t>
    </dgm:pt>
    <dgm:pt modelId="{37BB67AB-98A1-0240-992C-785B1DA92F42}" type="sibTrans" cxnId="{17663742-379E-2E44-8602-C8D454CA0B8D}">
      <dgm:prSet/>
      <dgm:spPr/>
      <dgm:t>
        <a:bodyPr/>
        <a:lstStyle/>
        <a:p>
          <a:endParaRPr lang="en-GB"/>
        </a:p>
      </dgm:t>
    </dgm:pt>
    <dgm:pt modelId="{858DADCC-D8C7-664D-A75A-99CC552FCC38}">
      <dgm:prSet/>
      <dgm:spPr/>
      <dgm:t>
        <a:bodyPr/>
        <a:lstStyle/>
        <a:p>
          <a:pPr>
            <a:lnSpc>
              <a:spcPct val="100000"/>
            </a:lnSpc>
          </a:pPr>
          <a:r>
            <a:rPr lang="en-US"/>
            <a:t>Attendance - at least 60% to pass</a:t>
          </a:r>
        </a:p>
      </dgm:t>
    </dgm:pt>
    <dgm:pt modelId="{2616A3D6-427D-274B-AB6E-CD1F4BF5642C}" type="parTrans" cxnId="{29E40C2F-0908-5B40-A816-5B74841CC34A}">
      <dgm:prSet/>
      <dgm:spPr/>
      <dgm:t>
        <a:bodyPr/>
        <a:lstStyle/>
        <a:p>
          <a:endParaRPr lang="en-GB"/>
        </a:p>
      </dgm:t>
    </dgm:pt>
    <dgm:pt modelId="{BE1E0AD1-2B5A-2143-AE69-3E0F51F73B55}" type="sibTrans" cxnId="{29E40C2F-0908-5B40-A816-5B74841CC34A}">
      <dgm:prSet/>
      <dgm:spPr/>
      <dgm:t>
        <a:bodyPr/>
        <a:lstStyle/>
        <a:p>
          <a:endParaRPr lang="en-GB"/>
        </a:p>
      </dgm:t>
    </dgm:pt>
    <dgm:pt modelId="{7127C3E4-9285-40DA-8F59-76EA4D0A7491}" type="pres">
      <dgm:prSet presAssocID="{754AAFBA-0D0B-41BF-9D8A-82434BB40EF4}" presName="root" presStyleCnt="0">
        <dgm:presLayoutVars>
          <dgm:dir/>
          <dgm:resizeHandles val="exact"/>
        </dgm:presLayoutVars>
      </dgm:prSet>
      <dgm:spPr/>
    </dgm:pt>
    <dgm:pt modelId="{6C1DC7B4-F998-4BA7-B9DE-0EA22802C0B1}" type="pres">
      <dgm:prSet presAssocID="{D5029BEC-8ABF-46BF-9A03-2E1557E47062}" presName="compNode" presStyleCnt="0"/>
      <dgm:spPr/>
    </dgm:pt>
    <dgm:pt modelId="{E5FADDFD-AC73-4B9A-8CD2-CD65DB925B58}" type="pres">
      <dgm:prSet presAssocID="{D5029BEC-8ABF-46BF-9A03-2E1557E47062}" presName="bgRect" presStyleLbl="bgShp" presStyleIdx="0" presStyleCnt="5"/>
      <dgm:spPr/>
    </dgm:pt>
    <dgm:pt modelId="{6679AAFD-3249-4E52-848F-F118668853AF}" type="pres">
      <dgm:prSet presAssocID="{D5029BEC-8ABF-46BF-9A03-2E1557E470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5940E077-CAFA-4CE1-86E9-FA8EDE86A0FA}" type="pres">
      <dgm:prSet presAssocID="{D5029BEC-8ABF-46BF-9A03-2E1557E47062}" presName="spaceRect" presStyleCnt="0"/>
      <dgm:spPr/>
    </dgm:pt>
    <dgm:pt modelId="{9BBB70AF-6257-40AB-90FE-628C8198BA18}" type="pres">
      <dgm:prSet presAssocID="{D5029BEC-8ABF-46BF-9A03-2E1557E47062}" presName="parTx" presStyleLbl="revTx" presStyleIdx="0" presStyleCnt="9">
        <dgm:presLayoutVars>
          <dgm:chMax val="0"/>
          <dgm:chPref val="0"/>
        </dgm:presLayoutVars>
      </dgm:prSet>
      <dgm:spPr/>
    </dgm:pt>
    <dgm:pt modelId="{FA73AF83-BF57-47CC-A26E-4D87817FDF05}" type="pres">
      <dgm:prSet presAssocID="{D5029BEC-8ABF-46BF-9A03-2E1557E47062}" presName="desTx" presStyleLbl="revTx" presStyleIdx="1" presStyleCnt="9">
        <dgm:presLayoutVars/>
      </dgm:prSet>
      <dgm:spPr/>
    </dgm:pt>
    <dgm:pt modelId="{7FAE0115-E2CF-43A0-9013-94581435DD96}" type="pres">
      <dgm:prSet presAssocID="{0BA749B2-36CA-4F83-95D5-BDC2D55F1116}" presName="sibTrans" presStyleCnt="0"/>
      <dgm:spPr/>
    </dgm:pt>
    <dgm:pt modelId="{713C6A89-777F-4314-8563-5F372A6F721A}" type="pres">
      <dgm:prSet presAssocID="{409C1564-D617-49DE-8B1B-A91AC1977192}" presName="compNode" presStyleCnt="0"/>
      <dgm:spPr/>
    </dgm:pt>
    <dgm:pt modelId="{4EE9055C-077F-4A1A-AB4B-C0E237F77446}" type="pres">
      <dgm:prSet presAssocID="{409C1564-D617-49DE-8B1B-A91AC1977192}" presName="bgRect" presStyleLbl="bgShp" presStyleIdx="1" presStyleCnt="5"/>
      <dgm:spPr/>
    </dgm:pt>
    <dgm:pt modelId="{DABC8922-F61F-4C48-A4E6-291E290005A6}" type="pres">
      <dgm:prSet presAssocID="{409C1564-D617-49DE-8B1B-A91AC197719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27292B7-5C7A-4871-A2B3-E8034B760ACD}" type="pres">
      <dgm:prSet presAssocID="{409C1564-D617-49DE-8B1B-A91AC1977192}" presName="spaceRect" presStyleCnt="0"/>
      <dgm:spPr/>
    </dgm:pt>
    <dgm:pt modelId="{51632C05-CFE2-47C4-B85C-D79FA94964FA}" type="pres">
      <dgm:prSet presAssocID="{409C1564-D617-49DE-8B1B-A91AC1977192}" presName="parTx" presStyleLbl="revTx" presStyleIdx="2" presStyleCnt="9">
        <dgm:presLayoutVars>
          <dgm:chMax val="0"/>
          <dgm:chPref val="0"/>
        </dgm:presLayoutVars>
      </dgm:prSet>
      <dgm:spPr/>
    </dgm:pt>
    <dgm:pt modelId="{B2C571F0-AB01-4D2D-A93C-9C14CAA9D957}" type="pres">
      <dgm:prSet presAssocID="{409C1564-D617-49DE-8B1B-A91AC1977192}" presName="desTx" presStyleLbl="revTx" presStyleIdx="3" presStyleCnt="9">
        <dgm:presLayoutVars/>
      </dgm:prSet>
      <dgm:spPr/>
    </dgm:pt>
    <dgm:pt modelId="{FCAB7B8E-26DC-4304-984E-D33338B8713B}" type="pres">
      <dgm:prSet presAssocID="{D7CF5E4A-7291-4142-B45D-D478AD412DFA}" presName="sibTrans" presStyleCnt="0"/>
      <dgm:spPr/>
    </dgm:pt>
    <dgm:pt modelId="{5E0F451A-4DDF-4762-A233-E1E15EC492A3}" type="pres">
      <dgm:prSet presAssocID="{1FCE15EF-F54F-4221-9C35-537B6F1E7DDE}" presName="compNode" presStyleCnt="0"/>
      <dgm:spPr/>
    </dgm:pt>
    <dgm:pt modelId="{84C26BB8-DCB3-4A5B-8EF7-A7770AD45A1C}" type="pres">
      <dgm:prSet presAssocID="{1FCE15EF-F54F-4221-9C35-537B6F1E7DDE}" presName="bgRect" presStyleLbl="bgShp" presStyleIdx="2" presStyleCnt="5"/>
      <dgm:spPr/>
    </dgm:pt>
    <dgm:pt modelId="{47C8A776-A127-46E4-BBB9-D345C2264145}" type="pres">
      <dgm:prSet presAssocID="{1FCE15EF-F54F-4221-9C35-537B6F1E7D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8C32F78C-77DA-44EB-9F47-7AA169FCC098}" type="pres">
      <dgm:prSet presAssocID="{1FCE15EF-F54F-4221-9C35-537B6F1E7DDE}" presName="spaceRect" presStyleCnt="0"/>
      <dgm:spPr/>
    </dgm:pt>
    <dgm:pt modelId="{1A995728-923D-4870-ABC2-1E0AD5D409E6}" type="pres">
      <dgm:prSet presAssocID="{1FCE15EF-F54F-4221-9C35-537B6F1E7DDE}" presName="parTx" presStyleLbl="revTx" presStyleIdx="4" presStyleCnt="9">
        <dgm:presLayoutVars>
          <dgm:chMax val="0"/>
          <dgm:chPref val="0"/>
        </dgm:presLayoutVars>
      </dgm:prSet>
      <dgm:spPr/>
    </dgm:pt>
    <dgm:pt modelId="{5F02BB13-8BEC-408F-B5DF-E3F79DAD9EF8}" type="pres">
      <dgm:prSet presAssocID="{1FCE15EF-F54F-4221-9C35-537B6F1E7DDE}" presName="desTx" presStyleLbl="revTx" presStyleIdx="5" presStyleCnt="9">
        <dgm:presLayoutVars/>
      </dgm:prSet>
      <dgm:spPr/>
    </dgm:pt>
    <dgm:pt modelId="{9A4AE272-6770-46A5-ADAC-094351E5D8BC}" type="pres">
      <dgm:prSet presAssocID="{3CBAAB67-91F6-44AE-A21C-0BCFE691E7FD}" presName="sibTrans" presStyleCnt="0"/>
      <dgm:spPr/>
    </dgm:pt>
    <dgm:pt modelId="{46BAC4FE-056B-4E37-AC91-206BE4382994}" type="pres">
      <dgm:prSet presAssocID="{24A172B1-8239-4C9F-BAA8-EC1E68E05D97}" presName="compNode" presStyleCnt="0"/>
      <dgm:spPr/>
    </dgm:pt>
    <dgm:pt modelId="{8BA8E9B0-2259-48FF-89CC-4ADF84C77EC1}" type="pres">
      <dgm:prSet presAssocID="{24A172B1-8239-4C9F-BAA8-EC1E68E05D97}" presName="bgRect" presStyleLbl="bgShp" presStyleIdx="3" presStyleCnt="5"/>
      <dgm:spPr/>
    </dgm:pt>
    <dgm:pt modelId="{9E061FDD-47DA-4AF8-A190-2900390F1037}" type="pres">
      <dgm:prSet presAssocID="{24A172B1-8239-4C9F-BAA8-EC1E68E05D9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Book"/>
        </a:ext>
      </dgm:extLst>
    </dgm:pt>
    <dgm:pt modelId="{69489C99-B64A-4BFA-811E-E48748AA0F0C}" type="pres">
      <dgm:prSet presAssocID="{24A172B1-8239-4C9F-BAA8-EC1E68E05D97}" presName="spaceRect" presStyleCnt="0"/>
      <dgm:spPr/>
    </dgm:pt>
    <dgm:pt modelId="{43800DEF-62DB-4A42-97CC-935B895F536E}" type="pres">
      <dgm:prSet presAssocID="{24A172B1-8239-4C9F-BAA8-EC1E68E05D97}" presName="parTx" presStyleLbl="revTx" presStyleIdx="6" presStyleCnt="9">
        <dgm:presLayoutVars>
          <dgm:chMax val="0"/>
          <dgm:chPref val="0"/>
        </dgm:presLayoutVars>
      </dgm:prSet>
      <dgm:spPr/>
    </dgm:pt>
    <dgm:pt modelId="{31F2239E-74EA-4112-B56F-5A55D381D3BE}" type="pres">
      <dgm:prSet presAssocID="{24A172B1-8239-4C9F-BAA8-EC1E68E05D97}" presName="desTx" presStyleLbl="revTx" presStyleIdx="7" presStyleCnt="9">
        <dgm:presLayoutVars/>
      </dgm:prSet>
      <dgm:spPr/>
    </dgm:pt>
    <dgm:pt modelId="{221F7FB9-A71C-4440-91BE-D78089EBBB6B}" type="pres">
      <dgm:prSet presAssocID="{30B3CFEA-80BD-4CAF-BFEE-967FE5E29A01}" presName="sibTrans" presStyleCnt="0"/>
      <dgm:spPr/>
    </dgm:pt>
    <dgm:pt modelId="{38912324-39F3-4C9E-9B80-742942968B7E}" type="pres">
      <dgm:prSet presAssocID="{858DADCC-D8C7-664D-A75A-99CC552FCC38}" presName="compNode" presStyleCnt="0"/>
      <dgm:spPr/>
    </dgm:pt>
    <dgm:pt modelId="{48C20EE5-38E1-43E4-BCAF-BFC3C66C8148}" type="pres">
      <dgm:prSet presAssocID="{858DADCC-D8C7-664D-A75A-99CC552FCC38}" presName="bgRect" presStyleLbl="bgShp" presStyleIdx="4" presStyleCnt="5"/>
      <dgm:spPr/>
    </dgm:pt>
    <dgm:pt modelId="{D61011FF-8BE7-4AB4-A300-81C372795862}" type="pres">
      <dgm:prSet presAssocID="{858DADCC-D8C7-664D-A75A-99CC552FCC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ploma"/>
        </a:ext>
      </dgm:extLst>
    </dgm:pt>
    <dgm:pt modelId="{4DF67C88-6A23-45F0-AEE9-4D6DFEA471BE}" type="pres">
      <dgm:prSet presAssocID="{858DADCC-D8C7-664D-A75A-99CC552FCC38}" presName="spaceRect" presStyleCnt="0"/>
      <dgm:spPr/>
    </dgm:pt>
    <dgm:pt modelId="{BA4DFFB8-7846-4A1E-902E-017517E76091}" type="pres">
      <dgm:prSet presAssocID="{858DADCC-D8C7-664D-A75A-99CC552FCC38}" presName="parTx" presStyleLbl="revTx" presStyleIdx="8" presStyleCnt="9">
        <dgm:presLayoutVars>
          <dgm:chMax val="0"/>
          <dgm:chPref val="0"/>
        </dgm:presLayoutVars>
      </dgm:prSet>
      <dgm:spPr/>
    </dgm:pt>
  </dgm:ptLst>
  <dgm:cxnLst>
    <dgm:cxn modelId="{83598100-9E59-4C93-8E40-35606DDA600F}" srcId="{754AAFBA-0D0B-41BF-9D8A-82434BB40EF4}" destId="{1FCE15EF-F54F-4221-9C35-537B6F1E7DDE}" srcOrd="2" destOrd="0" parTransId="{7106BCC4-DF4A-4E45-80AD-624BDCBDB2FE}" sibTransId="{3CBAAB67-91F6-44AE-A21C-0BCFE691E7FD}"/>
    <dgm:cxn modelId="{2C161509-1AA4-4679-8240-45EED230879A}" srcId="{754AAFBA-0D0B-41BF-9D8A-82434BB40EF4}" destId="{409C1564-D617-49DE-8B1B-A91AC1977192}" srcOrd="1" destOrd="0" parTransId="{5EF9FF2E-E46E-4CC2-B0EB-7F506AF8AEF5}" sibTransId="{D7CF5E4A-7291-4142-B45D-D478AD412DFA}"/>
    <dgm:cxn modelId="{29E40C2F-0908-5B40-A816-5B74841CC34A}" srcId="{754AAFBA-0D0B-41BF-9D8A-82434BB40EF4}" destId="{858DADCC-D8C7-664D-A75A-99CC552FCC38}" srcOrd="4" destOrd="0" parTransId="{2616A3D6-427D-274B-AB6E-CD1F4BF5642C}" sibTransId="{BE1E0AD1-2B5A-2143-AE69-3E0F51F73B55}"/>
    <dgm:cxn modelId="{24955B33-6EE8-B449-A328-7C8893017FDE}" srcId="{1FCE15EF-F54F-4221-9C35-537B6F1E7DDE}" destId="{ED529B1B-6D05-9349-8A2F-89E1ACFBB9CA}" srcOrd="0" destOrd="0" parTransId="{C718F660-4ECE-B54C-9E15-BC1FE01C65FA}" sibTransId="{A0047962-C9F5-B54F-A763-357BBC3FF08D}"/>
    <dgm:cxn modelId="{419E2F3D-74FA-3243-A9A6-9E171F0B849F}" type="presOf" srcId="{409C1564-D617-49DE-8B1B-A91AC1977192}" destId="{51632C05-CFE2-47C4-B85C-D79FA94964FA}" srcOrd="0" destOrd="0" presId="urn:microsoft.com/office/officeart/2018/2/layout/IconVerticalSolidList"/>
    <dgm:cxn modelId="{EA8D373F-8D28-3542-B6D7-BD916910F0BD}" type="presOf" srcId="{858DADCC-D8C7-664D-A75A-99CC552FCC38}" destId="{BA4DFFB8-7846-4A1E-902E-017517E76091}" srcOrd="0" destOrd="0" presId="urn:microsoft.com/office/officeart/2018/2/layout/IconVerticalSolidList"/>
    <dgm:cxn modelId="{17663742-379E-2E44-8602-C8D454CA0B8D}" srcId="{24A172B1-8239-4C9F-BAA8-EC1E68E05D97}" destId="{B3B7CCC4-6791-7B46-9BBE-738BCC590CF7}" srcOrd="0" destOrd="0" parTransId="{44FBB401-910B-604D-BBEF-A1029AEF35AF}" sibTransId="{37BB67AB-98A1-0240-992C-785B1DA92F42}"/>
    <dgm:cxn modelId="{63A5C743-C7F6-CF4E-84FB-156F51E6DD96}" type="presOf" srcId="{2516707A-6A01-8A49-A38D-2E2E1F62DE6D}" destId="{B2C571F0-AB01-4D2D-A93C-9C14CAA9D957}" srcOrd="0" destOrd="0" presId="urn:microsoft.com/office/officeart/2018/2/layout/IconVerticalSolidList"/>
    <dgm:cxn modelId="{0CA3E354-EEDA-AD44-9C5D-1544701D568C}" type="presOf" srcId="{B3B7CCC4-6791-7B46-9BBE-738BCC590CF7}" destId="{31F2239E-74EA-4112-B56F-5A55D381D3BE}" srcOrd="0" destOrd="0" presId="urn:microsoft.com/office/officeart/2018/2/layout/IconVerticalSolidList"/>
    <dgm:cxn modelId="{43F4F474-0C5B-430C-AEED-E592970EB220}" srcId="{754AAFBA-0D0B-41BF-9D8A-82434BB40EF4}" destId="{24A172B1-8239-4C9F-BAA8-EC1E68E05D97}" srcOrd="3" destOrd="0" parTransId="{93974542-555B-4C09-AADE-3FA37DD08E06}" sibTransId="{30B3CFEA-80BD-4CAF-BFEE-967FE5E29A01}"/>
    <dgm:cxn modelId="{378A8880-6C06-0B42-ABCA-7E19745B7E2D}" srcId="{409C1564-D617-49DE-8B1B-A91AC1977192}" destId="{2516707A-6A01-8A49-A38D-2E2E1F62DE6D}" srcOrd="0" destOrd="0" parTransId="{C0CDD099-9369-B44C-83C2-C070353786C2}" sibTransId="{AC67C736-E3C7-3E4E-89F5-F01C4B9F75DE}"/>
    <dgm:cxn modelId="{BE0A02A7-F921-AD4E-AE88-C6784161CB92}" type="presOf" srcId="{903F4AED-34BA-2C4B-9173-457D767FB344}" destId="{FA73AF83-BF57-47CC-A26E-4D87817FDF05}" srcOrd="0" destOrd="0" presId="urn:microsoft.com/office/officeart/2018/2/layout/IconVerticalSolidList"/>
    <dgm:cxn modelId="{E5A831AB-3F03-4F46-960F-6EF63FB5B249}" type="presOf" srcId="{24A172B1-8239-4C9F-BAA8-EC1E68E05D97}" destId="{43800DEF-62DB-4A42-97CC-935B895F536E}" srcOrd="0" destOrd="0" presId="urn:microsoft.com/office/officeart/2018/2/layout/IconVerticalSolidList"/>
    <dgm:cxn modelId="{2FC863C5-A597-A047-B1C7-E6A313C7F6F4}" srcId="{D5029BEC-8ABF-46BF-9A03-2E1557E47062}" destId="{903F4AED-34BA-2C4B-9173-457D767FB344}" srcOrd="0" destOrd="0" parTransId="{00192C94-1337-9744-B86D-968150D02EB2}" sibTransId="{08A64DC7-A9AB-324D-979E-2DB1BE51BBDF}"/>
    <dgm:cxn modelId="{CAED18D6-66B5-1348-89CB-85BFEDB127CF}" type="presOf" srcId="{D5029BEC-8ABF-46BF-9A03-2E1557E47062}" destId="{9BBB70AF-6257-40AB-90FE-628C8198BA18}" srcOrd="0" destOrd="0" presId="urn:microsoft.com/office/officeart/2018/2/layout/IconVerticalSolidList"/>
    <dgm:cxn modelId="{9723F5DB-C3B3-4A4C-BD9B-A39A9FA21F43}" srcId="{754AAFBA-0D0B-41BF-9D8A-82434BB40EF4}" destId="{D5029BEC-8ABF-46BF-9A03-2E1557E47062}" srcOrd="0" destOrd="0" parTransId="{348AB854-97C3-40A0-91CC-4D3CA029B0B7}" sibTransId="{0BA749B2-36CA-4F83-95D5-BDC2D55F1116}"/>
    <dgm:cxn modelId="{D901F7E5-1527-6B4C-8AC6-20F0441D55B9}" type="presOf" srcId="{1FCE15EF-F54F-4221-9C35-537B6F1E7DDE}" destId="{1A995728-923D-4870-ABC2-1E0AD5D409E6}" srcOrd="0" destOrd="0" presId="urn:microsoft.com/office/officeart/2018/2/layout/IconVerticalSolidList"/>
    <dgm:cxn modelId="{0C1F26FA-9803-E140-8352-22DE2AC88D4D}" type="presOf" srcId="{754AAFBA-0D0B-41BF-9D8A-82434BB40EF4}" destId="{7127C3E4-9285-40DA-8F59-76EA4D0A7491}" srcOrd="0" destOrd="0" presId="urn:microsoft.com/office/officeart/2018/2/layout/IconVerticalSolidList"/>
    <dgm:cxn modelId="{7CA078FB-87E6-FD46-933B-7DD02C81335E}" type="presOf" srcId="{ED529B1B-6D05-9349-8A2F-89E1ACFBB9CA}" destId="{5F02BB13-8BEC-408F-B5DF-E3F79DAD9EF8}" srcOrd="0" destOrd="0" presId="urn:microsoft.com/office/officeart/2018/2/layout/IconVerticalSolidList"/>
    <dgm:cxn modelId="{90526DAC-EA83-3547-A269-7F76BD8E2B8C}" type="presParOf" srcId="{7127C3E4-9285-40DA-8F59-76EA4D0A7491}" destId="{6C1DC7B4-F998-4BA7-B9DE-0EA22802C0B1}" srcOrd="0" destOrd="0" presId="urn:microsoft.com/office/officeart/2018/2/layout/IconVerticalSolidList"/>
    <dgm:cxn modelId="{16E76339-96A4-ED40-9484-BE5414AA6A7B}" type="presParOf" srcId="{6C1DC7B4-F998-4BA7-B9DE-0EA22802C0B1}" destId="{E5FADDFD-AC73-4B9A-8CD2-CD65DB925B58}" srcOrd="0" destOrd="0" presId="urn:microsoft.com/office/officeart/2018/2/layout/IconVerticalSolidList"/>
    <dgm:cxn modelId="{7D618479-CA11-4F4B-8AD8-4B3A065AE2CB}" type="presParOf" srcId="{6C1DC7B4-F998-4BA7-B9DE-0EA22802C0B1}" destId="{6679AAFD-3249-4E52-848F-F118668853AF}" srcOrd="1" destOrd="0" presId="urn:microsoft.com/office/officeart/2018/2/layout/IconVerticalSolidList"/>
    <dgm:cxn modelId="{A8A51956-4870-0F4C-9039-32CE5881AF2A}" type="presParOf" srcId="{6C1DC7B4-F998-4BA7-B9DE-0EA22802C0B1}" destId="{5940E077-CAFA-4CE1-86E9-FA8EDE86A0FA}" srcOrd="2" destOrd="0" presId="urn:microsoft.com/office/officeart/2018/2/layout/IconVerticalSolidList"/>
    <dgm:cxn modelId="{FFCEE0CD-C354-0049-A0B7-5097CACFD66F}" type="presParOf" srcId="{6C1DC7B4-F998-4BA7-B9DE-0EA22802C0B1}" destId="{9BBB70AF-6257-40AB-90FE-628C8198BA18}" srcOrd="3" destOrd="0" presId="urn:microsoft.com/office/officeart/2018/2/layout/IconVerticalSolidList"/>
    <dgm:cxn modelId="{F4AB0AF1-29DC-4F48-8996-D7BEF1E4473C}" type="presParOf" srcId="{6C1DC7B4-F998-4BA7-B9DE-0EA22802C0B1}" destId="{FA73AF83-BF57-47CC-A26E-4D87817FDF05}" srcOrd="4" destOrd="0" presId="urn:microsoft.com/office/officeart/2018/2/layout/IconVerticalSolidList"/>
    <dgm:cxn modelId="{5AC5EDBE-B944-AE45-A555-EFFC1DBDE125}" type="presParOf" srcId="{7127C3E4-9285-40DA-8F59-76EA4D0A7491}" destId="{7FAE0115-E2CF-43A0-9013-94581435DD96}" srcOrd="1" destOrd="0" presId="urn:microsoft.com/office/officeart/2018/2/layout/IconVerticalSolidList"/>
    <dgm:cxn modelId="{C0793F67-511A-114D-9339-D1261DC45F1C}" type="presParOf" srcId="{7127C3E4-9285-40DA-8F59-76EA4D0A7491}" destId="{713C6A89-777F-4314-8563-5F372A6F721A}" srcOrd="2" destOrd="0" presId="urn:microsoft.com/office/officeart/2018/2/layout/IconVerticalSolidList"/>
    <dgm:cxn modelId="{532AFA50-14B8-914F-97C8-B2622A21F593}" type="presParOf" srcId="{713C6A89-777F-4314-8563-5F372A6F721A}" destId="{4EE9055C-077F-4A1A-AB4B-C0E237F77446}" srcOrd="0" destOrd="0" presId="urn:microsoft.com/office/officeart/2018/2/layout/IconVerticalSolidList"/>
    <dgm:cxn modelId="{52C17A3E-FD7E-954B-A700-7115FBF26675}" type="presParOf" srcId="{713C6A89-777F-4314-8563-5F372A6F721A}" destId="{DABC8922-F61F-4C48-A4E6-291E290005A6}" srcOrd="1" destOrd="0" presId="urn:microsoft.com/office/officeart/2018/2/layout/IconVerticalSolidList"/>
    <dgm:cxn modelId="{59DA01EA-5FC3-0B44-B0A5-47DCB5C532AB}" type="presParOf" srcId="{713C6A89-777F-4314-8563-5F372A6F721A}" destId="{227292B7-5C7A-4871-A2B3-E8034B760ACD}" srcOrd="2" destOrd="0" presId="urn:microsoft.com/office/officeart/2018/2/layout/IconVerticalSolidList"/>
    <dgm:cxn modelId="{11B706CA-5B87-4548-A6C0-81537B9944DE}" type="presParOf" srcId="{713C6A89-777F-4314-8563-5F372A6F721A}" destId="{51632C05-CFE2-47C4-B85C-D79FA94964FA}" srcOrd="3" destOrd="0" presId="urn:microsoft.com/office/officeart/2018/2/layout/IconVerticalSolidList"/>
    <dgm:cxn modelId="{C8719F66-F92D-CF4A-AA92-D219FDBF366E}" type="presParOf" srcId="{713C6A89-777F-4314-8563-5F372A6F721A}" destId="{B2C571F0-AB01-4D2D-A93C-9C14CAA9D957}" srcOrd="4" destOrd="0" presId="urn:microsoft.com/office/officeart/2018/2/layout/IconVerticalSolidList"/>
    <dgm:cxn modelId="{729DF0BB-7E83-A74A-95A4-884CAA52B015}" type="presParOf" srcId="{7127C3E4-9285-40DA-8F59-76EA4D0A7491}" destId="{FCAB7B8E-26DC-4304-984E-D33338B8713B}" srcOrd="3" destOrd="0" presId="urn:microsoft.com/office/officeart/2018/2/layout/IconVerticalSolidList"/>
    <dgm:cxn modelId="{723F892B-6AE3-DE40-8FE5-D94162A7AB84}" type="presParOf" srcId="{7127C3E4-9285-40DA-8F59-76EA4D0A7491}" destId="{5E0F451A-4DDF-4762-A233-E1E15EC492A3}" srcOrd="4" destOrd="0" presId="urn:microsoft.com/office/officeart/2018/2/layout/IconVerticalSolidList"/>
    <dgm:cxn modelId="{EED10A0C-17FC-974F-8C48-B7885B12B13A}" type="presParOf" srcId="{5E0F451A-4DDF-4762-A233-E1E15EC492A3}" destId="{84C26BB8-DCB3-4A5B-8EF7-A7770AD45A1C}" srcOrd="0" destOrd="0" presId="urn:microsoft.com/office/officeart/2018/2/layout/IconVerticalSolidList"/>
    <dgm:cxn modelId="{70C4014F-CAE3-D64E-9B03-3EC8AB3E886F}" type="presParOf" srcId="{5E0F451A-4DDF-4762-A233-E1E15EC492A3}" destId="{47C8A776-A127-46E4-BBB9-D345C2264145}" srcOrd="1" destOrd="0" presId="urn:microsoft.com/office/officeart/2018/2/layout/IconVerticalSolidList"/>
    <dgm:cxn modelId="{EFE107EF-3E9A-2245-B97E-86AC3DDB4AFE}" type="presParOf" srcId="{5E0F451A-4DDF-4762-A233-E1E15EC492A3}" destId="{8C32F78C-77DA-44EB-9F47-7AA169FCC098}" srcOrd="2" destOrd="0" presId="urn:microsoft.com/office/officeart/2018/2/layout/IconVerticalSolidList"/>
    <dgm:cxn modelId="{2ED21EC8-2EB8-A347-8252-0D615FB19255}" type="presParOf" srcId="{5E0F451A-4DDF-4762-A233-E1E15EC492A3}" destId="{1A995728-923D-4870-ABC2-1E0AD5D409E6}" srcOrd="3" destOrd="0" presId="urn:microsoft.com/office/officeart/2018/2/layout/IconVerticalSolidList"/>
    <dgm:cxn modelId="{5008F705-9FC4-634C-BD4B-D6560E1899B3}" type="presParOf" srcId="{5E0F451A-4DDF-4762-A233-E1E15EC492A3}" destId="{5F02BB13-8BEC-408F-B5DF-E3F79DAD9EF8}" srcOrd="4" destOrd="0" presId="urn:microsoft.com/office/officeart/2018/2/layout/IconVerticalSolidList"/>
    <dgm:cxn modelId="{7D8F4F19-DADB-EE4A-868B-2F8ECF2BAF6E}" type="presParOf" srcId="{7127C3E4-9285-40DA-8F59-76EA4D0A7491}" destId="{9A4AE272-6770-46A5-ADAC-094351E5D8BC}" srcOrd="5" destOrd="0" presId="urn:microsoft.com/office/officeart/2018/2/layout/IconVerticalSolidList"/>
    <dgm:cxn modelId="{00A98DED-E94A-5B45-A9CE-765D1C9F30F1}" type="presParOf" srcId="{7127C3E4-9285-40DA-8F59-76EA4D0A7491}" destId="{46BAC4FE-056B-4E37-AC91-206BE4382994}" srcOrd="6" destOrd="0" presId="urn:microsoft.com/office/officeart/2018/2/layout/IconVerticalSolidList"/>
    <dgm:cxn modelId="{14447E36-E6F5-A746-BD38-C092729D4341}" type="presParOf" srcId="{46BAC4FE-056B-4E37-AC91-206BE4382994}" destId="{8BA8E9B0-2259-48FF-89CC-4ADF84C77EC1}" srcOrd="0" destOrd="0" presId="urn:microsoft.com/office/officeart/2018/2/layout/IconVerticalSolidList"/>
    <dgm:cxn modelId="{390C1FA9-23D9-994C-A46D-6048ED7E891C}" type="presParOf" srcId="{46BAC4FE-056B-4E37-AC91-206BE4382994}" destId="{9E061FDD-47DA-4AF8-A190-2900390F1037}" srcOrd="1" destOrd="0" presId="urn:microsoft.com/office/officeart/2018/2/layout/IconVerticalSolidList"/>
    <dgm:cxn modelId="{E8251211-AE21-8A4F-8340-95C83E91BA95}" type="presParOf" srcId="{46BAC4FE-056B-4E37-AC91-206BE4382994}" destId="{69489C99-B64A-4BFA-811E-E48748AA0F0C}" srcOrd="2" destOrd="0" presId="urn:microsoft.com/office/officeart/2018/2/layout/IconVerticalSolidList"/>
    <dgm:cxn modelId="{B4E28829-B1D9-8246-A40C-FBA71A27E955}" type="presParOf" srcId="{46BAC4FE-056B-4E37-AC91-206BE4382994}" destId="{43800DEF-62DB-4A42-97CC-935B895F536E}" srcOrd="3" destOrd="0" presId="urn:microsoft.com/office/officeart/2018/2/layout/IconVerticalSolidList"/>
    <dgm:cxn modelId="{8436032C-3C37-F341-9659-7A4E1DE36C08}" type="presParOf" srcId="{46BAC4FE-056B-4E37-AC91-206BE4382994}" destId="{31F2239E-74EA-4112-B56F-5A55D381D3BE}" srcOrd="4" destOrd="0" presId="urn:microsoft.com/office/officeart/2018/2/layout/IconVerticalSolidList"/>
    <dgm:cxn modelId="{41CA877E-4C8C-B745-A6C5-4C82B7EB8D0D}" type="presParOf" srcId="{7127C3E4-9285-40DA-8F59-76EA4D0A7491}" destId="{221F7FB9-A71C-4440-91BE-D78089EBBB6B}" srcOrd="7" destOrd="0" presId="urn:microsoft.com/office/officeart/2018/2/layout/IconVerticalSolidList"/>
    <dgm:cxn modelId="{9F8D43E9-FB0B-AA4C-8CB7-D751A656ABAE}" type="presParOf" srcId="{7127C3E4-9285-40DA-8F59-76EA4D0A7491}" destId="{38912324-39F3-4C9E-9B80-742942968B7E}" srcOrd="8" destOrd="0" presId="urn:microsoft.com/office/officeart/2018/2/layout/IconVerticalSolidList"/>
    <dgm:cxn modelId="{AF788CFB-09CB-2044-95DD-434069F25BA9}" type="presParOf" srcId="{38912324-39F3-4C9E-9B80-742942968B7E}" destId="{48C20EE5-38E1-43E4-BCAF-BFC3C66C8148}" srcOrd="0" destOrd="0" presId="urn:microsoft.com/office/officeart/2018/2/layout/IconVerticalSolidList"/>
    <dgm:cxn modelId="{AA003CF7-D263-CD4A-BA9A-CBF01865653E}" type="presParOf" srcId="{38912324-39F3-4C9E-9B80-742942968B7E}" destId="{D61011FF-8BE7-4AB4-A300-81C372795862}" srcOrd="1" destOrd="0" presId="urn:microsoft.com/office/officeart/2018/2/layout/IconVerticalSolidList"/>
    <dgm:cxn modelId="{D1230A58-E2CA-FC49-8B95-E1A890F36212}" type="presParOf" srcId="{38912324-39F3-4C9E-9B80-742942968B7E}" destId="{4DF67C88-6A23-45F0-AEE9-4D6DFEA471BE}" srcOrd="2" destOrd="0" presId="urn:microsoft.com/office/officeart/2018/2/layout/IconVerticalSolidList"/>
    <dgm:cxn modelId="{5C5AB170-D54A-984B-97F1-02F8B17A1D78}" type="presParOf" srcId="{38912324-39F3-4C9E-9B80-742942968B7E}" destId="{BA4DFFB8-7846-4A1E-902E-017517E7609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6F726-11AB-4EB8-A5D3-ECC98AFFB12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A1DEDF7-458B-4369-B117-16B5453C0835}">
      <dgm:prSet/>
      <dgm:spPr/>
      <dgm:t>
        <a:bodyPr/>
        <a:lstStyle/>
        <a:p>
          <a:r>
            <a:rPr lang="en-US" dirty="0"/>
            <a:t>Kahoot! / </a:t>
          </a:r>
          <a:r>
            <a:rPr lang="en-US" dirty="0" err="1"/>
            <a:t>Mentimeter</a:t>
          </a:r>
          <a:endParaRPr lang="en-US" dirty="0"/>
        </a:p>
      </dgm:t>
    </dgm:pt>
    <dgm:pt modelId="{70F9A99F-5388-46F7-8ED3-341FDCF32B8D}" type="parTrans" cxnId="{34625450-2EC9-4FEA-A7E9-963AE83F0787}">
      <dgm:prSet/>
      <dgm:spPr/>
      <dgm:t>
        <a:bodyPr/>
        <a:lstStyle/>
        <a:p>
          <a:endParaRPr lang="en-US"/>
        </a:p>
      </dgm:t>
    </dgm:pt>
    <dgm:pt modelId="{BEA050C8-0342-4E65-BD82-295A2B8599E0}" type="sibTrans" cxnId="{34625450-2EC9-4FEA-A7E9-963AE83F0787}">
      <dgm:prSet/>
      <dgm:spPr/>
      <dgm:t>
        <a:bodyPr/>
        <a:lstStyle/>
        <a:p>
          <a:endParaRPr lang="en-US"/>
        </a:p>
      </dgm:t>
    </dgm:pt>
    <dgm:pt modelId="{FC824A47-B559-4E23-B391-86B69629FFA3}">
      <dgm:prSet/>
      <dgm:spPr/>
      <dgm:t>
        <a:bodyPr/>
        <a:lstStyle/>
        <a:p>
          <a:r>
            <a:rPr lang="en-US"/>
            <a:t>Github</a:t>
          </a:r>
        </a:p>
      </dgm:t>
    </dgm:pt>
    <dgm:pt modelId="{A1194072-6163-419F-8579-C159A4EFEE8F}" type="parTrans" cxnId="{D6E0B09D-D51B-4270-98A2-97038DA1FA50}">
      <dgm:prSet/>
      <dgm:spPr/>
      <dgm:t>
        <a:bodyPr/>
        <a:lstStyle/>
        <a:p>
          <a:endParaRPr lang="en-US"/>
        </a:p>
      </dgm:t>
    </dgm:pt>
    <dgm:pt modelId="{B7EF2835-B65E-4B78-BAF3-81E13FC78E15}" type="sibTrans" cxnId="{D6E0B09D-D51B-4270-98A2-97038DA1FA50}">
      <dgm:prSet/>
      <dgm:spPr/>
      <dgm:t>
        <a:bodyPr/>
        <a:lstStyle/>
        <a:p>
          <a:endParaRPr lang="en-US"/>
        </a:p>
      </dgm:t>
    </dgm:pt>
    <dgm:pt modelId="{5A6D1654-BC85-443C-B08B-F80CBE139B70}">
      <dgm:prSet/>
      <dgm:spPr/>
      <dgm:t>
        <a:bodyPr/>
        <a:lstStyle/>
        <a:p>
          <a:r>
            <a:rPr lang="en-US"/>
            <a:t>Group discussion</a:t>
          </a:r>
        </a:p>
      </dgm:t>
    </dgm:pt>
    <dgm:pt modelId="{19D336B2-407C-40D2-A8A0-6F743702CF8D}" type="parTrans" cxnId="{01ADDA8E-9FF9-4DC6-AA4E-5486B9099A1E}">
      <dgm:prSet/>
      <dgm:spPr/>
      <dgm:t>
        <a:bodyPr/>
        <a:lstStyle/>
        <a:p>
          <a:endParaRPr lang="en-US"/>
        </a:p>
      </dgm:t>
    </dgm:pt>
    <dgm:pt modelId="{E112B155-917D-4CFC-B7A7-2F334EDF456B}" type="sibTrans" cxnId="{01ADDA8E-9FF9-4DC6-AA4E-5486B9099A1E}">
      <dgm:prSet/>
      <dgm:spPr/>
      <dgm:t>
        <a:bodyPr/>
        <a:lstStyle/>
        <a:p>
          <a:endParaRPr lang="en-US"/>
        </a:p>
      </dgm:t>
    </dgm:pt>
    <dgm:pt modelId="{00D4277A-F5E1-4AFF-8C77-6D326CE14F4C}" type="pres">
      <dgm:prSet presAssocID="{61B6F726-11AB-4EB8-A5D3-ECC98AFFB124}" presName="root" presStyleCnt="0">
        <dgm:presLayoutVars>
          <dgm:dir/>
          <dgm:resizeHandles val="exact"/>
        </dgm:presLayoutVars>
      </dgm:prSet>
      <dgm:spPr/>
    </dgm:pt>
    <dgm:pt modelId="{133A8E7E-8DFE-4D7E-948D-87A44B3EECF5}" type="pres">
      <dgm:prSet presAssocID="{1A1DEDF7-458B-4369-B117-16B5453C0835}" presName="compNode" presStyleCnt="0"/>
      <dgm:spPr/>
    </dgm:pt>
    <dgm:pt modelId="{3E60FAC4-B01E-4844-98FF-F802A8E2E8A9}" type="pres">
      <dgm:prSet presAssocID="{1A1DEDF7-458B-4369-B117-16B5453C0835}" presName="bgRect" presStyleLbl="bgShp" presStyleIdx="0" presStyleCnt="3"/>
      <dgm:spPr/>
    </dgm:pt>
    <dgm:pt modelId="{694C5DDE-8EAE-4960-9DB8-B3E4C2683EB5}" type="pres">
      <dgm:prSet presAssocID="{1A1DEDF7-458B-4369-B117-16B5453C083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lloons"/>
        </a:ext>
      </dgm:extLst>
    </dgm:pt>
    <dgm:pt modelId="{11FC78EE-E796-48F4-A787-666CEECE29A1}" type="pres">
      <dgm:prSet presAssocID="{1A1DEDF7-458B-4369-B117-16B5453C0835}" presName="spaceRect" presStyleCnt="0"/>
      <dgm:spPr/>
    </dgm:pt>
    <dgm:pt modelId="{9956414A-3DD6-4AE1-9790-DEB55D2DCD61}" type="pres">
      <dgm:prSet presAssocID="{1A1DEDF7-458B-4369-B117-16B5453C0835}" presName="parTx" presStyleLbl="revTx" presStyleIdx="0" presStyleCnt="3">
        <dgm:presLayoutVars>
          <dgm:chMax val="0"/>
          <dgm:chPref val="0"/>
        </dgm:presLayoutVars>
      </dgm:prSet>
      <dgm:spPr/>
    </dgm:pt>
    <dgm:pt modelId="{3046F607-0AE9-44B3-B046-6F2EA41FCB79}" type="pres">
      <dgm:prSet presAssocID="{BEA050C8-0342-4E65-BD82-295A2B8599E0}" presName="sibTrans" presStyleCnt="0"/>
      <dgm:spPr/>
    </dgm:pt>
    <dgm:pt modelId="{6426ED02-0121-42A4-B849-69C6177C9F32}" type="pres">
      <dgm:prSet presAssocID="{FC824A47-B559-4E23-B391-86B69629FFA3}" presName="compNode" presStyleCnt="0"/>
      <dgm:spPr/>
    </dgm:pt>
    <dgm:pt modelId="{3CEC9318-AAA2-4A9C-B51B-A76FC15F6D15}" type="pres">
      <dgm:prSet presAssocID="{FC824A47-B559-4E23-B391-86B69629FFA3}" presName="bgRect" presStyleLbl="bgShp" presStyleIdx="1" presStyleCnt="3"/>
      <dgm:spPr/>
    </dgm:pt>
    <dgm:pt modelId="{613705BF-BE8D-4F4B-92DA-178B725B00D6}" type="pres">
      <dgm:prSet presAssocID="{FC824A47-B559-4E23-B391-86B69629FF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nagement"/>
        </a:ext>
      </dgm:extLst>
    </dgm:pt>
    <dgm:pt modelId="{3588C88C-FB26-4112-B84D-FFF6BB9BDB6F}" type="pres">
      <dgm:prSet presAssocID="{FC824A47-B559-4E23-B391-86B69629FFA3}" presName="spaceRect" presStyleCnt="0"/>
      <dgm:spPr/>
    </dgm:pt>
    <dgm:pt modelId="{E9CCAF8C-E83D-488C-936B-FD74C2AB1648}" type="pres">
      <dgm:prSet presAssocID="{FC824A47-B559-4E23-B391-86B69629FFA3}" presName="parTx" presStyleLbl="revTx" presStyleIdx="1" presStyleCnt="3">
        <dgm:presLayoutVars>
          <dgm:chMax val="0"/>
          <dgm:chPref val="0"/>
        </dgm:presLayoutVars>
      </dgm:prSet>
      <dgm:spPr/>
    </dgm:pt>
    <dgm:pt modelId="{EE8F27AD-C63F-41A0-B453-B0EE455AFA11}" type="pres">
      <dgm:prSet presAssocID="{B7EF2835-B65E-4B78-BAF3-81E13FC78E15}" presName="sibTrans" presStyleCnt="0"/>
      <dgm:spPr/>
    </dgm:pt>
    <dgm:pt modelId="{B118132F-03A0-4CF7-A091-1ABB2D9E0E10}" type="pres">
      <dgm:prSet presAssocID="{5A6D1654-BC85-443C-B08B-F80CBE139B70}" presName="compNode" presStyleCnt="0"/>
      <dgm:spPr/>
    </dgm:pt>
    <dgm:pt modelId="{413C9EB1-061D-4554-8A7D-4DB76E05CA13}" type="pres">
      <dgm:prSet presAssocID="{5A6D1654-BC85-443C-B08B-F80CBE139B70}" presName="bgRect" presStyleLbl="bgShp" presStyleIdx="2" presStyleCnt="3"/>
      <dgm:spPr/>
    </dgm:pt>
    <dgm:pt modelId="{DD42B985-E024-43C9-978D-BFA1798A5073}" type="pres">
      <dgm:prSet presAssocID="{5A6D1654-BC85-443C-B08B-F80CBE139B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0318FF1C-4664-4347-90D8-3BE4175CBA96}" type="pres">
      <dgm:prSet presAssocID="{5A6D1654-BC85-443C-B08B-F80CBE139B70}" presName="spaceRect" presStyleCnt="0"/>
      <dgm:spPr/>
    </dgm:pt>
    <dgm:pt modelId="{D830B271-8C93-4970-BE44-DCF81052D610}" type="pres">
      <dgm:prSet presAssocID="{5A6D1654-BC85-443C-B08B-F80CBE139B70}" presName="parTx" presStyleLbl="revTx" presStyleIdx="2" presStyleCnt="3">
        <dgm:presLayoutVars>
          <dgm:chMax val="0"/>
          <dgm:chPref val="0"/>
        </dgm:presLayoutVars>
      </dgm:prSet>
      <dgm:spPr/>
    </dgm:pt>
  </dgm:ptLst>
  <dgm:cxnLst>
    <dgm:cxn modelId="{D3746C21-6362-4844-A293-7235C90AE6A4}" type="presOf" srcId="{FC824A47-B559-4E23-B391-86B69629FFA3}" destId="{E9CCAF8C-E83D-488C-936B-FD74C2AB1648}" srcOrd="0" destOrd="0" presId="urn:microsoft.com/office/officeart/2018/2/layout/IconVerticalSolidList"/>
    <dgm:cxn modelId="{EF652B44-C380-4B8C-8D8C-AB180A61B561}" type="presOf" srcId="{61B6F726-11AB-4EB8-A5D3-ECC98AFFB124}" destId="{00D4277A-F5E1-4AFF-8C77-6D326CE14F4C}" srcOrd="0" destOrd="0" presId="urn:microsoft.com/office/officeart/2018/2/layout/IconVerticalSolidList"/>
    <dgm:cxn modelId="{AA17B64B-8CAC-4881-9221-F9EE106642F8}" type="presOf" srcId="{5A6D1654-BC85-443C-B08B-F80CBE139B70}" destId="{D830B271-8C93-4970-BE44-DCF81052D610}" srcOrd="0" destOrd="0" presId="urn:microsoft.com/office/officeart/2018/2/layout/IconVerticalSolidList"/>
    <dgm:cxn modelId="{34625450-2EC9-4FEA-A7E9-963AE83F0787}" srcId="{61B6F726-11AB-4EB8-A5D3-ECC98AFFB124}" destId="{1A1DEDF7-458B-4369-B117-16B5453C0835}" srcOrd="0" destOrd="0" parTransId="{70F9A99F-5388-46F7-8ED3-341FDCF32B8D}" sibTransId="{BEA050C8-0342-4E65-BD82-295A2B8599E0}"/>
    <dgm:cxn modelId="{01ADDA8E-9FF9-4DC6-AA4E-5486B9099A1E}" srcId="{61B6F726-11AB-4EB8-A5D3-ECC98AFFB124}" destId="{5A6D1654-BC85-443C-B08B-F80CBE139B70}" srcOrd="2" destOrd="0" parTransId="{19D336B2-407C-40D2-A8A0-6F743702CF8D}" sibTransId="{E112B155-917D-4CFC-B7A7-2F334EDF456B}"/>
    <dgm:cxn modelId="{D6E0B09D-D51B-4270-98A2-97038DA1FA50}" srcId="{61B6F726-11AB-4EB8-A5D3-ECC98AFFB124}" destId="{FC824A47-B559-4E23-B391-86B69629FFA3}" srcOrd="1" destOrd="0" parTransId="{A1194072-6163-419F-8579-C159A4EFEE8F}" sibTransId="{B7EF2835-B65E-4B78-BAF3-81E13FC78E15}"/>
    <dgm:cxn modelId="{55D37CDC-646F-4C72-B76B-33AC76B0CBED}" type="presOf" srcId="{1A1DEDF7-458B-4369-B117-16B5453C0835}" destId="{9956414A-3DD6-4AE1-9790-DEB55D2DCD61}" srcOrd="0" destOrd="0" presId="urn:microsoft.com/office/officeart/2018/2/layout/IconVerticalSolidList"/>
    <dgm:cxn modelId="{EE251327-3A92-4AB3-9F75-EDA99C129F44}" type="presParOf" srcId="{00D4277A-F5E1-4AFF-8C77-6D326CE14F4C}" destId="{133A8E7E-8DFE-4D7E-948D-87A44B3EECF5}" srcOrd="0" destOrd="0" presId="urn:microsoft.com/office/officeart/2018/2/layout/IconVerticalSolidList"/>
    <dgm:cxn modelId="{4064BB0E-3E33-48A9-8E41-0DAE4E10CF1F}" type="presParOf" srcId="{133A8E7E-8DFE-4D7E-948D-87A44B3EECF5}" destId="{3E60FAC4-B01E-4844-98FF-F802A8E2E8A9}" srcOrd="0" destOrd="0" presId="urn:microsoft.com/office/officeart/2018/2/layout/IconVerticalSolidList"/>
    <dgm:cxn modelId="{10E1FB98-7300-4D89-AB2E-B8AA5B7DF422}" type="presParOf" srcId="{133A8E7E-8DFE-4D7E-948D-87A44B3EECF5}" destId="{694C5DDE-8EAE-4960-9DB8-B3E4C2683EB5}" srcOrd="1" destOrd="0" presId="urn:microsoft.com/office/officeart/2018/2/layout/IconVerticalSolidList"/>
    <dgm:cxn modelId="{DF4026BE-58F6-4F26-919B-6A0641CF3A10}" type="presParOf" srcId="{133A8E7E-8DFE-4D7E-948D-87A44B3EECF5}" destId="{11FC78EE-E796-48F4-A787-666CEECE29A1}" srcOrd="2" destOrd="0" presId="urn:microsoft.com/office/officeart/2018/2/layout/IconVerticalSolidList"/>
    <dgm:cxn modelId="{142A0330-72F1-418C-B9CB-3928CD710768}" type="presParOf" srcId="{133A8E7E-8DFE-4D7E-948D-87A44B3EECF5}" destId="{9956414A-3DD6-4AE1-9790-DEB55D2DCD61}" srcOrd="3" destOrd="0" presId="urn:microsoft.com/office/officeart/2018/2/layout/IconVerticalSolidList"/>
    <dgm:cxn modelId="{E0F81878-8EB9-4B53-B801-F7EA08B90E82}" type="presParOf" srcId="{00D4277A-F5E1-4AFF-8C77-6D326CE14F4C}" destId="{3046F607-0AE9-44B3-B046-6F2EA41FCB79}" srcOrd="1" destOrd="0" presId="urn:microsoft.com/office/officeart/2018/2/layout/IconVerticalSolidList"/>
    <dgm:cxn modelId="{FF56CF02-5DD6-4546-9351-C542A8BDA7EE}" type="presParOf" srcId="{00D4277A-F5E1-4AFF-8C77-6D326CE14F4C}" destId="{6426ED02-0121-42A4-B849-69C6177C9F32}" srcOrd="2" destOrd="0" presId="urn:microsoft.com/office/officeart/2018/2/layout/IconVerticalSolidList"/>
    <dgm:cxn modelId="{4B106DAE-8A8E-451A-9A66-7AD8EE810999}" type="presParOf" srcId="{6426ED02-0121-42A4-B849-69C6177C9F32}" destId="{3CEC9318-AAA2-4A9C-B51B-A76FC15F6D15}" srcOrd="0" destOrd="0" presId="urn:microsoft.com/office/officeart/2018/2/layout/IconVerticalSolidList"/>
    <dgm:cxn modelId="{D2E54B97-E7EB-46C3-8A03-39C34243B822}" type="presParOf" srcId="{6426ED02-0121-42A4-B849-69C6177C9F32}" destId="{613705BF-BE8D-4F4B-92DA-178B725B00D6}" srcOrd="1" destOrd="0" presId="urn:microsoft.com/office/officeart/2018/2/layout/IconVerticalSolidList"/>
    <dgm:cxn modelId="{1BCA453E-14AC-4B9B-B258-7F6EB5281873}" type="presParOf" srcId="{6426ED02-0121-42A4-B849-69C6177C9F32}" destId="{3588C88C-FB26-4112-B84D-FFF6BB9BDB6F}" srcOrd="2" destOrd="0" presId="urn:microsoft.com/office/officeart/2018/2/layout/IconVerticalSolidList"/>
    <dgm:cxn modelId="{47D93A81-E6C7-4770-9A63-60761A98B21B}" type="presParOf" srcId="{6426ED02-0121-42A4-B849-69C6177C9F32}" destId="{E9CCAF8C-E83D-488C-936B-FD74C2AB1648}" srcOrd="3" destOrd="0" presId="urn:microsoft.com/office/officeart/2018/2/layout/IconVerticalSolidList"/>
    <dgm:cxn modelId="{016E27CD-7825-4A3F-92DA-F87C4EFBD60E}" type="presParOf" srcId="{00D4277A-F5E1-4AFF-8C77-6D326CE14F4C}" destId="{EE8F27AD-C63F-41A0-B453-B0EE455AFA11}" srcOrd="3" destOrd="0" presId="urn:microsoft.com/office/officeart/2018/2/layout/IconVerticalSolidList"/>
    <dgm:cxn modelId="{8CDC1E41-A1FE-4583-B230-DD551E325E21}" type="presParOf" srcId="{00D4277A-F5E1-4AFF-8C77-6D326CE14F4C}" destId="{B118132F-03A0-4CF7-A091-1ABB2D9E0E10}" srcOrd="4" destOrd="0" presId="urn:microsoft.com/office/officeart/2018/2/layout/IconVerticalSolidList"/>
    <dgm:cxn modelId="{0163633C-97A6-4137-8EFB-D360CD464888}" type="presParOf" srcId="{B118132F-03A0-4CF7-A091-1ABB2D9E0E10}" destId="{413C9EB1-061D-4554-8A7D-4DB76E05CA13}" srcOrd="0" destOrd="0" presId="urn:microsoft.com/office/officeart/2018/2/layout/IconVerticalSolidList"/>
    <dgm:cxn modelId="{2B3C8A34-0495-40AD-AD63-A6D9E738FDF3}" type="presParOf" srcId="{B118132F-03A0-4CF7-A091-1ABB2D9E0E10}" destId="{DD42B985-E024-43C9-978D-BFA1798A5073}" srcOrd="1" destOrd="0" presId="urn:microsoft.com/office/officeart/2018/2/layout/IconVerticalSolidList"/>
    <dgm:cxn modelId="{C744A8DC-1FC4-444F-BF84-13264904EA57}" type="presParOf" srcId="{B118132F-03A0-4CF7-A091-1ABB2D9E0E10}" destId="{0318FF1C-4664-4347-90D8-3BE4175CBA96}" srcOrd="2" destOrd="0" presId="urn:microsoft.com/office/officeart/2018/2/layout/IconVerticalSolidList"/>
    <dgm:cxn modelId="{4C6E8514-6FD1-4421-8D53-B88CE6265854}" type="presParOf" srcId="{B118132F-03A0-4CF7-A091-1ABB2D9E0E10}" destId="{D830B271-8C93-4970-BE44-DCF81052D6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FDF75D-2C9E-4BC6-AC4C-F617A7F5A99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C4E517A-47A5-42F1-B12A-1DE452A6D28B}">
      <dgm:prSet/>
      <dgm:spPr/>
      <dgm:t>
        <a:bodyPr/>
        <a:lstStyle/>
        <a:p>
          <a:r>
            <a:rPr lang="en-US"/>
            <a:t>an example machine you would consider needed for motion control</a:t>
          </a:r>
        </a:p>
      </dgm:t>
    </dgm:pt>
    <dgm:pt modelId="{449890EF-87A6-46B2-AF06-ED652B465CCE}" type="parTrans" cxnId="{741A6C5D-7546-4036-ADA0-5D9DA6CBF2CD}">
      <dgm:prSet/>
      <dgm:spPr/>
      <dgm:t>
        <a:bodyPr/>
        <a:lstStyle/>
        <a:p>
          <a:endParaRPr lang="en-US"/>
        </a:p>
      </dgm:t>
    </dgm:pt>
    <dgm:pt modelId="{3F95E94C-9E76-43F7-828C-5C7A1E3B9726}" type="sibTrans" cxnId="{741A6C5D-7546-4036-ADA0-5D9DA6CBF2CD}">
      <dgm:prSet/>
      <dgm:spPr/>
      <dgm:t>
        <a:bodyPr/>
        <a:lstStyle/>
        <a:p>
          <a:endParaRPr lang="en-US"/>
        </a:p>
      </dgm:t>
    </dgm:pt>
    <dgm:pt modelId="{AE382297-C786-4676-B78C-B9336FB1C686}">
      <dgm:prSet/>
      <dgm:spPr/>
      <dgm:t>
        <a:bodyPr/>
        <a:lstStyle/>
        <a:p>
          <a:r>
            <a:rPr lang="en-US"/>
            <a:t>Will have discussion after the lesson</a:t>
          </a:r>
        </a:p>
      </dgm:t>
    </dgm:pt>
    <dgm:pt modelId="{DA8F2D96-1A3A-45E0-B50D-FA373796A045}" type="parTrans" cxnId="{072629F5-5F55-4186-84DB-5C8C2B0B2F8E}">
      <dgm:prSet/>
      <dgm:spPr/>
      <dgm:t>
        <a:bodyPr/>
        <a:lstStyle/>
        <a:p>
          <a:endParaRPr lang="en-US"/>
        </a:p>
      </dgm:t>
    </dgm:pt>
    <dgm:pt modelId="{D281C65D-7CE5-4A8A-B763-3F3E7A6154BC}" type="sibTrans" cxnId="{072629F5-5F55-4186-84DB-5C8C2B0B2F8E}">
      <dgm:prSet/>
      <dgm:spPr/>
      <dgm:t>
        <a:bodyPr/>
        <a:lstStyle/>
        <a:p>
          <a:endParaRPr lang="en-US"/>
        </a:p>
      </dgm:t>
    </dgm:pt>
    <dgm:pt modelId="{0D4AF988-B1C4-4B98-A131-ACFDDE8E11ED}">
      <dgm:prSet/>
      <dgm:spPr/>
      <dgm:t>
        <a:bodyPr/>
        <a:lstStyle/>
        <a:p>
          <a:r>
            <a:rPr lang="en-US"/>
            <a:t>~6-8 people in a group</a:t>
          </a:r>
        </a:p>
      </dgm:t>
    </dgm:pt>
    <dgm:pt modelId="{BF89874F-E694-400E-A0EA-498271B0A13B}" type="parTrans" cxnId="{C871D2D1-5EF2-46B5-B231-4B79A8FD192D}">
      <dgm:prSet/>
      <dgm:spPr/>
      <dgm:t>
        <a:bodyPr/>
        <a:lstStyle/>
        <a:p>
          <a:endParaRPr lang="en-US"/>
        </a:p>
      </dgm:t>
    </dgm:pt>
    <dgm:pt modelId="{EE63B64D-926C-4F20-86A7-25E394427FA4}" type="sibTrans" cxnId="{C871D2D1-5EF2-46B5-B231-4B79A8FD192D}">
      <dgm:prSet/>
      <dgm:spPr/>
      <dgm:t>
        <a:bodyPr/>
        <a:lstStyle/>
        <a:p>
          <a:endParaRPr lang="en-US"/>
        </a:p>
      </dgm:t>
    </dgm:pt>
    <dgm:pt modelId="{A1099430-5474-4546-91BC-EC6E1F9EF8E8}">
      <dgm:prSet/>
      <dgm:spPr/>
      <dgm:t>
        <a:bodyPr/>
        <a:lstStyle/>
        <a:p>
          <a:r>
            <a:rPr lang="en-US"/>
            <a:t>I’ll randomly pick group to share this – just show a picture on screen here would be fine</a:t>
          </a:r>
        </a:p>
      </dgm:t>
    </dgm:pt>
    <dgm:pt modelId="{0AFBE5F1-16CB-4122-9F86-CDC5C0476FBD}" type="parTrans" cxnId="{12E505D8-F134-47BD-8D2A-1A874CA293A3}">
      <dgm:prSet/>
      <dgm:spPr/>
      <dgm:t>
        <a:bodyPr/>
        <a:lstStyle/>
        <a:p>
          <a:endParaRPr lang="en-US"/>
        </a:p>
      </dgm:t>
    </dgm:pt>
    <dgm:pt modelId="{2AC157CD-9654-42D1-A013-13E570FCD0AD}" type="sibTrans" cxnId="{12E505D8-F134-47BD-8D2A-1A874CA293A3}">
      <dgm:prSet/>
      <dgm:spPr/>
      <dgm:t>
        <a:bodyPr/>
        <a:lstStyle/>
        <a:p>
          <a:endParaRPr lang="en-US"/>
        </a:p>
      </dgm:t>
    </dgm:pt>
    <dgm:pt modelId="{C5609AA2-E0D3-4B40-AFC1-B294D0956929}" type="pres">
      <dgm:prSet presAssocID="{58FDF75D-2C9E-4BC6-AC4C-F617A7F5A992}" presName="vert0" presStyleCnt="0">
        <dgm:presLayoutVars>
          <dgm:dir/>
          <dgm:animOne val="branch"/>
          <dgm:animLvl val="lvl"/>
        </dgm:presLayoutVars>
      </dgm:prSet>
      <dgm:spPr/>
    </dgm:pt>
    <dgm:pt modelId="{CED24A42-412C-A245-AE9F-12DCA854C478}" type="pres">
      <dgm:prSet presAssocID="{7C4E517A-47A5-42F1-B12A-1DE452A6D28B}" presName="thickLine" presStyleLbl="alignNode1" presStyleIdx="0" presStyleCnt="4"/>
      <dgm:spPr/>
    </dgm:pt>
    <dgm:pt modelId="{7D2C64C3-65C4-5342-905F-AF1D23EB9288}" type="pres">
      <dgm:prSet presAssocID="{7C4E517A-47A5-42F1-B12A-1DE452A6D28B}" presName="horz1" presStyleCnt="0"/>
      <dgm:spPr/>
    </dgm:pt>
    <dgm:pt modelId="{99804CF2-F165-D34B-9B7C-8F00DA266151}" type="pres">
      <dgm:prSet presAssocID="{7C4E517A-47A5-42F1-B12A-1DE452A6D28B}" presName="tx1" presStyleLbl="revTx" presStyleIdx="0" presStyleCnt="4"/>
      <dgm:spPr/>
    </dgm:pt>
    <dgm:pt modelId="{053C1835-6E62-7347-A558-10C79E17E443}" type="pres">
      <dgm:prSet presAssocID="{7C4E517A-47A5-42F1-B12A-1DE452A6D28B}" presName="vert1" presStyleCnt="0"/>
      <dgm:spPr/>
    </dgm:pt>
    <dgm:pt modelId="{ECBCC438-AACA-EE45-AC0C-8FB20EF86BB8}" type="pres">
      <dgm:prSet presAssocID="{AE382297-C786-4676-B78C-B9336FB1C686}" presName="thickLine" presStyleLbl="alignNode1" presStyleIdx="1" presStyleCnt="4"/>
      <dgm:spPr/>
    </dgm:pt>
    <dgm:pt modelId="{A9D1C7E3-403B-0744-95B9-F8A9E8733A97}" type="pres">
      <dgm:prSet presAssocID="{AE382297-C786-4676-B78C-B9336FB1C686}" presName="horz1" presStyleCnt="0"/>
      <dgm:spPr/>
    </dgm:pt>
    <dgm:pt modelId="{968FD75F-EF03-4549-91A7-053F84F79050}" type="pres">
      <dgm:prSet presAssocID="{AE382297-C786-4676-B78C-B9336FB1C686}" presName="tx1" presStyleLbl="revTx" presStyleIdx="1" presStyleCnt="4"/>
      <dgm:spPr/>
    </dgm:pt>
    <dgm:pt modelId="{CF89A27A-808D-5348-951B-F85909370E66}" type="pres">
      <dgm:prSet presAssocID="{AE382297-C786-4676-B78C-B9336FB1C686}" presName="vert1" presStyleCnt="0"/>
      <dgm:spPr/>
    </dgm:pt>
    <dgm:pt modelId="{B51F4E6F-4A90-7147-8517-846C454065AB}" type="pres">
      <dgm:prSet presAssocID="{0D4AF988-B1C4-4B98-A131-ACFDDE8E11ED}" presName="thickLine" presStyleLbl="alignNode1" presStyleIdx="2" presStyleCnt="4"/>
      <dgm:spPr/>
    </dgm:pt>
    <dgm:pt modelId="{0E35462E-A701-F64F-9C27-6DAEBD4795C0}" type="pres">
      <dgm:prSet presAssocID="{0D4AF988-B1C4-4B98-A131-ACFDDE8E11ED}" presName="horz1" presStyleCnt="0"/>
      <dgm:spPr/>
    </dgm:pt>
    <dgm:pt modelId="{D908EBE6-02DF-3C4F-9687-A5066305BFE8}" type="pres">
      <dgm:prSet presAssocID="{0D4AF988-B1C4-4B98-A131-ACFDDE8E11ED}" presName="tx1" presStyleLbl="revTx" presStyleIdx="2" presStyleCnt="4"/>
      <dgm:spPr/>
    </dgm:pt>
    <dgm:pt modelId="{2505F05B-6717-314A-9E66-ABC545765BC8}" type="pres">
      <dgm:prSet presAssocID="{0D4AF988-B1C4-4B98-A131-ACFDDE8E11ED}" presName="vert1" presStyleCnt="0"/>
      <dgm:spPr/>
    </dgm:pt>
    <dgm:pt modelId="{F60A8ACF-C8A4-4740-A29B-5AB1A41CE2F1}" type="pres">
      <dgm:prSet presAssocID="{A1099430-5474-4546-91BC-EC6E1F9EF8E8}" presName="thickLine" presStyleLbl="alignNode1" presStyleIdx="3" presStyleCnt="4"/>
      <dgm:spPr/>
    </dgm:pt>
    <dgm:pt modelId="{0D08F6AC-CD66-8343-8F76-5CE20AF22CD2}" type="pres">
      <dgm:prSet presAssocID="{A1099430-5474-4546-91BC-EC6E1F9EF8E8}" presName="horz1" presStyleCnt="0"/>
      <dgm:spPr/>
    </dgm:pt>
    <dgm:pt modelId="{F93A66B2-CCBD-8E4F-801E-E82DD754955A}" type="pres">
      <dgm:prSet presAssocID="{A1099430-5474-4546-91BC-EC6E1F9EF8E8}" presName="tx1" presStyleLbl="revTx" presStyleIdx="3" presStyleCnt="4"/>
      <dgm:spPr/>
    </dgm:pt>
    <dgm:pt modelId="{CD1A3AF2-ED82-4547-9617-118EF0BB8BB5}" type="pres">
      <dgm:prSet presAssocID="{A1099430-5474-4546-91BC-EC6E1F9EF8E8}" presName="vert1" presStyleCnt="0"/>
      <dgm:spPr/>
    </dgm:pt>
  </dgm:ptLst>
  <dgm:cxnLst>
    <dgm:cxn modelId="{03E85F11-D779-AF41-8326-AB0BD1BC5EE5}" type="presOf" srcId="{0D4AF988-B1C4-4B98-A131-ACFDDE8E11ED}" destId="{D908EBE6-02DF-3C4F-9687-A5066305BFE8}" srcOrd="0" destOrd="0" presId="urn:microsoft.com/office/officeart/2008/layout/LinedList"/>
    <dgm:cxn modelId="{FFDF6E28-4097-B642-9EAD-5340E16AFE33}" type="presOf" srcId="{A1099430-5474-4546-91BC-EC6E1F9EF8E8}" destId="{F93A66B2-CCBD-8E4F-801E-E82DD754955A}" srcOrd="0" destOrd="0" presId="urn:microsoft.com/office/officeart/2008/layout/LinedList"/>
    <dgm:cxn modelId="{586A6B41-1B1C-8C48-8F4D-0C269A39C926}" type="presOf" srcId="{7C4E517A-47A5-42F1-B12A-1DE452A6D28B}" destId="{99804CF2-F165-D34B-9B7C-8F00DA266151}" srcOrd="0" destOrd="0" presId="urn:microsoft.com/office/officeart/2008/layout/LinedList"/>
    <dgm:cxn modelId="{B7980E47-A97F-5B44-94E1-904954F0D44A}" type="presOf" srcId="{58FDF75D-2C9E-4BC6-AC4C-F617A7F5A992}" destId="{C5609AA2-E0D3-4B40-AFC1-B294D0956929}" srcOrd="0" destOrd="0" presId="urn:microsoft.com/office/officeart/2008/layout/LinedList"/>
    <dgm:cxn modelId="{741A6C5D-7546-4036-ADA0-5D9DA6CBF2CD}" srcId="{58FDF75D-2C9E-4BC6-AC4C-F617A7F5A992}" destId="{7C4E517A-47A5-42F1-B12A-1DE452A6D28B}" srcOrd="0" destOrd="0" parTransId="{449890EF-87A6-46B2-AF06-ED652B465CCE}" sibTransId="{3F95E94C-9E76-43F7-828C-5C7A1E3B9726}"/>
    <dgm:cxn modelId="{932AD1CB-0AA2-DA4D-9C3F-764D29EE1CBC}" type="presOf" srcId="{AE382297-C786-4676-B78C-B9336FB1C686}" destId="{968FD75F-EF03-4549-91A7-053F84F79050}" srcOrd="0" destOrd="0" presId="urn:microsoft.com/office/officeart/2008/layout/LinedList"/>
    <dgm:cxn modelId="{C871D2D1-5EF2-46B5-B231-4B79A8FD192D}" srcId="{58FDF75D-2C9E-4BC6-AC4C-F617A7F5A992}" destId="{0D4AF988-B1C4-4B98-A131-ACFDDE8E11ED}" srcOrd="2" destOrd="0" parTransId="{BF89874F-E694-400E-A0EA-498271B0A13B}" sibTransId="{EE63B64D-926C-4F20-86A7-25E394427FA4}"/>
    <dgm:cxn modelId="{12E505D8-F134-47BD-8D2A-1A874CA293A3}" srcId="{58FDF75D-2C9E-4BC6-AC4C-F617A7F5A992}" destId="{A1099430-5474-4546-91BC-EC6E1F9EF8E8}" srcOrd="3" destOrd="0" parTransId="{0AFBE5F1-16CB-4122-9F86-CDC5C0476FBD}" sibTransId="{2AC157CD-9654-42D1-A013-13E570FCD0AD}"/>
    <dgm:cxn modelId="{072629F5-5F55-4186-84DB-5C8C2B0B2F8E}" srcId="{58FDF75D-2C9E-4BC6-AC4C-F617A7F5A992}" destId="{AE382297-C786-4676-B78C-B9336FB1C686}" srcOrd="1" destOrd="0" parTransId="{DA8F2D96-1A3A-45E0-B50D-FA373796A045}" sibTransId="{D281C65D-7CE5-4A8A-B763-3F3E7A6154BC}"/>
    <dgm:cxn modelId="{0BF6293D-35DF-0A4D-8921-60B01B5A5DA5}" type="presParOf" srcId="{C5609AA2-E0D3-4B40-AFC1-B294D0956929}" destId="{CED24A42-412C-A245-AE9F-12DCA854C478}" srcOrd="0" destOrd="0" presId="urn:microsoft.com/office/officeart/2008/layout/LinedList"/>
    <dgm:cxn modelId="{98BD8F1A-3B30-B545-B4DE-0BFABE71E1AE}" type="presParOf" srcId="{C5609AA2-E0D3-4B40-AFC1-B294D0956929}" destId="{7D2C64C3-65C4-5342-905F-AF1D23EB9288}" srcOrd="1" destOrd="0" presId="urn:microsoft.com/office/officeart/2008/layout/LinedList"/>
    <dgm:cxn modelId="{3D92EB3F-017E-B348-9F94-7D8B5892EEE3}" type="presParOf" srcId="{7D2C64C3-65C4-5342-905F-AF1D23EB9288}" destId="{99804CF2-F165-D34B-9B7C-8F00DA266151}" srcOrd="0" destOrd="0" presId="urn:microsoft.com/office/officeart/2008/layout/LinedList"/>
    <dgm:cxn modelId="{6B99A1A1-CC2E-324E-BFEE-649810CA6112}" type="presParOf" srcId="{7D2C64C3-65C4-5342-905F-AF1D23EB9288}" destId="{053C1835-6E62-7347-A558-10C79E17E443}" srcOrd="1" destOrd="0" presId="urn:microsoft.com/office/officeart/2008/layout/LinedList"/>
    <dgm:cxn modelId="{48284C0D-991E-D64B-9552-1DC37E1BA9A8}" type="presParOf" srcId="{C5609AA2-E0D3-4B40-AFC1-B294D0956929}" destId="{ECBCC438-AACA-EE45-AC0C-8FB20EF86BB8}" srcOrd="2" destOrd="0" presId="urn:microsoft.com/office/officeart/2008/layout/LinedList"/>
    <dgm:cxn modelId="{6998E4AA-00D5-E84E-8059-C41C37D9390A}" type="presParOf" srcId="{C5609AA2-E0D3-4B40-AFC1-B294D0956929}" destId="{A9D1C7E3-403B-0744-95B9-F8A9E8733A97}" srcOrd="3" destOrd="0" presId="urn:microsoft.com/office/officeart/2008/layout/LinedList"/>
    <dgm:cxn modelId="{FC3BDED6-DF5D-5343-949F-33BD4200BE2E}" type="presParOf" srcId="{A9D1C7E3-403B-0744-95B9-F8A9E8733A97}" destId="{968FD75F-EF03-4549-91A7-053F84F79050}" srcOrd="0" destOrd="0" presId="urn:microsoft.com/office/officeart/2008/layout/LinedList"/>
    <dgm:cxn modelId="{F2D01A10-2223-F04D-B637-C2FA79E7FD09}" type="presParOf" srcId="{A9D1C7E3-403B-0744-95B9-F8A9E8733A97}" destId="{CF89A27A-808D-5348-951B-F85909370E66}" srcOrd="1" destOrd="0" presId="urn:microsoft.com/office/officeart/2008/layout/LinedList"/>
    <dgm:cxn modelId="{0D994A9A-A7A6-BB46-9275-F7859B51A64D}" type="presParOf" srcId="{C5609AA2-E0D3-4B40-AFC1-B294D0956929}" destId="{B51F4E6F-4A90-7147-8517-846C454065AB}" srcOrd="4" destOrd="0" presId="urn:microsoft.com/office/officeart/2008/layout/LinedList"/>
    <dgm:cxn modelId="{2585800E-DE47-9D4E-8559-545FAF8C8786}" type="presParOf" srcId="{C5609AA2-E0D3-4B40-AFC1-B294D0956929}" destId="{0E35462E-A701-F64F-9C27-6DAEBD4795C0}" srcOrd="5" destOrd="0" presId="urn:microsoft.com/office/officeart/2008/layout/LinedList"/>
    <dgm:cxn modelId="{071A5986-B500-C547-9521-418155F81BD8}" type="presParOf" srcId="{0E35462E-A701-F64F-9C27-6DAEBD4795C0}" destId="{D908EBE6-02DF-3C4F-9687-A5066305BFE8}" srcOrd="0" destOrd="0" presId="urn:microsoft.com/office/officeart/2008/layout/LinedList"/>
    <dgm:cxn modelId="{0135326E-B876-D144-945A-19470623EAC8}" type="presParOf" srcId="{0E35462E-A701-F64F-9C27-6DAEBD4795C0}" destId="{2505F05B-6717-314A-9E66-ABC545765BC8}" srcOrd="1" destOrd="0" presId="urn:microsoft.com/office/officeart/2008/layout/LinedList"/>
    <dgm:cxn modelId="{0BB6D1CC-32A6-0540-B0E7-6E245F39B947}" type="presParOf" srcId="{C5609AA2-E0D3-4B40-AFC1-B294D0956929}" destId="{F60A8ACF-C8A4-4740-A29B-5AB1A41CE2F1}" srcOrd="6" destOrd="0" presId="urn:microsoft.com/office/officeart/2008/layout/LinedList"/>
    <dgm:cxn modelId="{5C8BE32E-94B5-4A4C-B56B-34769F218A38}" type="presParOf" srcId="{C5609AA2-E0D3-4B40-AFC1-B294D0956929}" destId="{0D08F6AC-CD66-8343-8F76-5CE20AF22CD2}" srcOrd="7" destOrd="0" presId="urn:microsoft.com/office/officeart/2008/layout/LinedList"/>
    <dgm:cxn modelId="{0F157D2A-E6F8-9C43-9D6F-434D81EFE433}" type="presParOf" srcId="{0D08F6AC-CD66-8343-8F76-5CE20AF22CD2}" destId="{F93A66B2-CCBD-8E4F-801E-E82DD754955A}" srcOrd="0" destOrd="0" presId="urn:microsoft.com/office/officeart/2008/layout/LinedList"/>
    <dgm:cxn modelId="{0FF1BB3A-0DC5-7D49-9B65-29BCF358659D}" type="presParOf" srcId="{0D08F6AC-CD66-8343-8F76-5CE20AF22CD2}" destId="{CD1A3AF2-ED82-4547-9617-118EF0BB8B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FDF75D-2C9E-4BC6-AC4C-F617A7F5A992}"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C4E517A-47A5-42F1-B12A-1DE452A6D28B}">
      <dgm:prSet/>
      <dgm:spPr/>
      <dgm:t>
        <a:bodyPr/>
        <a:lstStyle/>
        <a:p>
          <a:pPr>
            <a:lnSpc>
              <a:spcPct val="100000"/>
            </a:lnSpc>
            <a:defRPr cap="all"/>
          </a:pPr>
          <a:r>
            <a:rPr lang="en-US" b="1" dirty="0"/>
            <a:t>an example machine you would consider needed for motion control</a:t>
          </a:r>
        </a:p>
      </dgm:t>
    </dgm:pt>
    <dgm:pt modelId="{449890EF-87A6-46B2-AF06-ED652B465CCE}" type="parTrans" cxnId="{741A6C5D-7546-4036-ADA0-5D9DA6CBF2CD}">
      <dgm:prSet/>
      <dgm:spPr/>
      <dgm:t>
        <a:bodyPr/>
        <a:lstStyle/>
        <a:p>
          <a:endParaRPr lang="en-US"/>
        </a:p>
      </dgm:t>
    </dgm:pt>
    <dgm:pt modelId="{3F95E94C-9E76-43F7-828C-5C7A1E3B9726}" type="sibTrans" cxnId="{741A6C5D-7546-4036-ADA0-5D9DA6CBF2CD}">
      <dgm:prSet/>
      <dgm:spPr/>
      <dgm:t>
        <a:bodyPr/>
        <a:lstStyle/>
        <a:p>
          <a:endParaRPr lang="en-US"/>
        </a:p>
      </dgm:t>
    </dgm:pt>
    <dgm:pt modelId="{0D4AF988-B1C4-4B98-A131-ACFDDE8E11ED}">
      <dgm:prSet/>
      <dgm:spPr/>
      <dgm:t>
        <a:bodyPr/>
        <a:lstStyle/>
        <a:p>
          <a:pPr>
            <a:lnSpc>
              <a:spcPct val="100000"/>
            </a:lnSpc>
            <a:defRPr cap="all"/>
          </a:pPr>
          <a:r>
            <a:rPr lang="en-US"/>
            <a:t>~6-8 people in a group</a:t>
          </a:r>
        </a:p>
      </dgm:t>
    </dgm:pt>
    <dgm:pt modelId="{BF89874F-E694-400E-A0EA-498271B0A13B}" type="parTrans" cxnId="{C871D2D1-5EF2-46B5-B231-4B79A8FD192D}">
      <dgm:prSet/>
      <dgm:spPr/>
      <dgm:t>
        <a:bodyPr/>
        <a:lstStyle/>
        <a:p>
          <a:endParaRPr lang="en-US"/>
        </a:p>
      </dgm:t>
    </dgm:pt>
    <dgm:pt modelId="{EE63B64D-926C-4F20-86A7-25E394427FA4}" type="sibTrans" cxnId="{C871D2D1-5EF2-46B5-B231-4B79A8FD192D}">
      <dgm:prSet/>
      <dgm:spPr/>
      <dgm:t>
        <a:bodyPr/>
        <a:lstStyle/>
        <a:p>
          <a:endParaRPr lang="en-US"/>
        </a:p>
      </dgm:t>
    </dgm:pt>
    <dgm:pt modelId="{A1099430-5474-4546-91BC-EC6E1F9EF8E8}">
      <dgm:prSet/>
      <dgm:spPr/>
      <dgm:t>
        <a:bodyPr/>
        <a:lstStyle/>
        <a:p>
          <a:pPr>
            <a:lnSpc>
              <a:spcPct val="100000"/>
            </a:lnSpc>
            <a:defRPr cap="all"/>
          </a:pPr>
          <a:r>
            <a:rPr lang="en-US"/>
            <a:t>I’ll randomly pick group to share this – just show a picture on screen here would be fine</a:t>
          </a:r>
        </a:p>
      </dgm:t>
    </dgm:pt>
    <dgm:pt modelId="{0AFBE5F1-16CB-4122-9F86-CDC5C0476FBD}" type="parTrans" cxnId="{12E505D8-F134-47BD-8D2A-1A874CA293A3}">
      <dgm:prSet/>
      <dgm:spPr/>
      <dgm:t>
        <a:bodyPr/>
        <a:lstStyle/>
        <a:p>
          <a:endParaRPr lang="en-US"/>
        </a:p>
      </dgm:t>
    </dgm:pt>
    <dgm:pt modelId="{2AC157CD-9654-42D1-A013-13E570FCD0AD}" type="sibTrans" cxnId="{12E505D8-F134-47BD-8D2A-1A874CA293A3}">
      <dgm:prSet/>
      <dgm:spPr/>
      <dgm:t>
        <a:bodyPr/>
        <a:lstStyle/>
        <a:p>
          <a:endParaRPr lang="en-US"/>
        </a:p>
      </dgm:t>
    </dgm:pt>
    <dgm:pt modelId="{C7077F3B-711A-4E48-9B13-247C35097697}" type="pres">
      <dgm:prSet presAssocID="{58FDF75D-2C9E-4BC6-AC4C-F617A7F5A992}" presName="root" presStyleCnt="0">
        <dgm:presLayoutVars>
          <dgm:dir/>
          <dgm:resizeHandles val="exact"/>
        </dgm:presLayoutVars>
      </dgm:prSet>
      <dgm:spPr/>
    </dgm:pt>
    <dgm:pt modelId="{9FA975A2-1EA1-4B19-8DDC-14502B04CF22}" type="pres">
      <dgm:prSet presAssocID="{7C4E517A-47A5-42F1-B12A-1DE452A6D28B}" presName="compNode" presStyleCnt="0"/>
      <dgm:spPr/>
    </dgm:pt>
    <dgm:pt modelId="{70C935F7-201C-4F14-B04D-6EC2DC773E9E}" type="pres">
      <dgm:prSet presAssocID="{7C4E517A-47A5-42F1-B12A-1DE452A6D28B}" presName="iconBgRect" presStyleLbl="bgShp" presStyleIdx="0" presStyleCnt="3"/>
      <dgm:spPr/>
    </dgm:pt>
    <dgm:pt modelId="{C2C9A8A9-2F30-47B0-BBA6-5F94150C1153}" type="pres">
      <dgm:prSet presAssocID="{7C4E517A-47A5-42F1-B12A-1DE452A6D2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6285CB4-FF32-4687-9788-E31E0B75E931}" type="pres">
      <dgm:prSet presAssocID="{7C4E517A-47A5-42F1-B12A-1DE452A6D28B}" presName="spaceRect" presStyleCnt="0"/>
      <dgm:spPr/>
    </dgm:pt>
    <dgm:pt modelId="{57FE913A-B1A9-4EC7-BC89-4369C3D06724}" type="pres">
      <dgm:prSet presAssocID="{7C4E517A-47A5-42F1-B12A-1DE452A6D28B}" presName="textRect" presStyleLbl="revTx" presStyleIdx="0" presStyleCnt="3">
        <dgm:presLayoutVars>
          <dgm:chMax val="1"/>
          <dgm:chPref val="1"/>
        </dgm:presLayoutVars>
      </dgm:prSet>
      <dgm:spPr/>
    </dgm:pt>
    <dgm:pt modelId="{6DD1E537-0F74-4E46-951B-6A1EE191D101}" type="pres">
      <dgm:prSet presAssocID="{3F95E94C-9E76-43F7-828C-5C7A1E3B9726}" presName="sibTrans" presStyleCnt="0"/>
      <dgm:spPr/>
    </dgm:pt>
    <dgm:pt modelId="{C8780315-1804-422E-8D19-B1902CB63B7C}" type="pres">
      <dgm:prSet presAssocID="{0D4AF988-B1C4-4B98-A131-ACFDDE8E11ED}" presName="compNode" presStyleCnt="0"/>
      <dgm:spPr/>
    </dgm:pt>
    <dgm:pt modelId="{545DC243-A76A-4D3C-A9C1-789E0A94DAE9}" type="pres">
      <dgm:prSet presAssocID="{0D4AF988-B1C4-4B98-A131-ACFDDE8E11ED}" presName="iconBgRect" presStyleLbl="bgShp" presStyleIdx="1" presStyleCnt="3"/>
      <dgm:spPr/>
    </dgm:pt>
    <dgm:pt modelId="{EA8B999A-57F0-46E4-A85D-C1B4A05B9DBC}" type="pres">
      <dgm:prSet presAssocID="{0D4AF988-B1C4-4B98-A131-ACFDDE8E11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E7FD5F82-6553-45B5-A5AB-5BC6B9FA044D}" type="pres">
      <dgm:prSet presAssocID="{0D4AF988-B1C4-4B98-A131-ACFDDE8E11ED}" presName="spaceRect" presStyleCnt="0"/>
      <dgm:spPr/>
    </dgm:pt>
    <dgm:pt modelId="{82E6F464-67F2-4E99-8641-F941521161BC}" type="pres">
      <dgm:prSet presAssocID="{0D4AF988-B1C4-4B98-A131-ACFDDE8E11ED}" presName="textRect" presStyleLbl="revTx" presStyleIdx="1" presStyleCnt="3">
        <dgm:presLayoutVars>
          <dgm:chMax val="1"/>
          <dgm:chPref val="1"/>
        </dgm:presLayoutVars>
      </dgm:prSet>
      <dgm:spPr/>
    </dgm:pt>
    <dgm:pt modelId="{8F9889B8-E14F-46F1-B6DF-962F60DC1B10}" type="pres">
      <dgm:prSet presAssocID="{EE63B64D-926C-4F20-86A7-25E394427FA4}" presName="sibTrans" presStyleCnt="0"/>
      <dgm:spPr/>
    </dgm:pt>
    <dgm:pt modelId="{862641A6-C69A-4E99-B02F-FB9EE54E5EA2}" type="pres">
      <dgm:prSet presAssocID="{A1099430-5474-4546-91BC-EC6E1F9EF8E8}" presName="compNode" presStyleCnt="0"/>
      <dgm:spPr/>
    </dgm:pt>
    <dgm:pt modelId="{835356C8-E50A-49D4-8600-DB9CD7C19EF9}" type="pres">
      <dgm:prSet presAssocID="{A1099430-5474-4546-91BC-EC6E1F9EF8E8}" presName="iconBgRect" presStyleLbl="bgShp" presStyleIdx="2" presStyleCnt="3"/>
      <dgm:spPr/>
    </dgm:pt>
    <dgm:pt modelId="{5D546E12-E161-44EB-8E5E-9BB5FE4CEF0F}" type="pres">
      <dgm:prSet presAssocID="{A1099430-5474-4546-91BC-EC6E1F9EF8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jector screen"/>
        </a:ext>
      </dgm:extLst>
    </dgm:pt>
    <dgm:pt modelId="{7BEC996E-FD9E-4C1B-A13F-0F75522971D0}" type="pres">
      <dgm:prSet presAssocID="{A1099430-5474-4546-91BC-EC6E1F9EF8E8}" presName="spaceRect" presStyleCnt="0"/>
      <dgm:spPr/>
    </dgm:pt>
    <dgm:pt modelId="{4BB9AD40-169C-4A80-9FFD-318C5F0B1AD6}" type="pres">
      <dgm:prSet presAssocID="{A1099430-5474-4546-91BC-EC6E1F9EF8E8}" presName="textRect" presStyleLbl="revTx" presStyleIdx="2" presStyleCnt="3">
        <dgm:presLayoutVars>
          <dgm:chMax val="1"/>
          <dgm:chPref val="1"/>
        </dgm:presLayoutVars>
      </dgm:prSet>
      <dgm:spPr/>
    </dgm:pt>
  </dgm:ptLst>
  <dgm:cxnLst>
    <dgm:cxn modelId="{0C96412E-1A03-6F46-BEEC-97A5B958247B}" type="presOf" srcId="{58FDF75D-2C9E-4BC6-AC4C-F617A7F5A992}" destId="{C7077F3B-711A-4E48-9B13-247C35097697}" srcOrd="0" destOrd="0" presId="urn:microsoft.com/office/officeart/2018/5/layout/IconCircleLabelList"/>
    <dgm:cxn modelId="{77D33D31-7466-6D42-A6CF-3FBA94F231C5}" type="presOf" srcId="{7C4E517A-47A5-42F1-B12A-1DE452A6D28B}" destId="{57FE913A-B1A9-4EC7-BC89-4369C3D06724}" srcOrd="0" destOrd="0" presId="urn:microsoft.com/office/officeart/2018/5/layout/IconCircleLabelList"/>
    <dgm:cxn modelId="{741A6C5D-7546-4036-ADA0-5D9DA6CBF2CD}" srcId="{58FDF75D-2C9E-4BC6-AC4C-F617A7F5A992}" destId="{7C4E517A-47A5-42F1-B12A-1DE452A6D28B}" srcOrd="0" destOrd="0" parTransId="{449890EF-87A6-46B2-AF06-ED652B465CCE}" sibTransId="{3F95E94C-9E76-43F7-828C-5C7A1E3B9726}"/>
    <dgm:cxn modelId="{AA15A39D-0002-D844-8005-AF8DE74ED314}" type="presOf" srcId="{0D4AF988-B1C4-4B98-A131-ACFDDE8E11ED}" destId="{82E6F464-67F2-4E99-8641-F941521161BC}" srcOrd="0" destOrd="0" presId="urn:microsoft.com/office/officeart/2018/5/layout/IconCircleLabelList"/>
    <dgm:cxn modelId="{C871D2D1-5EF2-46B5-B231-4B79A8FD192D}" srcId="{58FDF75D-2C9E-4BC6-AC4C-F617A7F5A992}" destId="{0D4AF988-B1C4-4B98-A131-ACFDDE8E11ED}" srcOrd="1" destOrd="0" parTransId="{BF89874F-E694-400E-A0EA-498271B0A13B}" sibTransId="{EE63B64D-926C-4F20-86A7-25E394427FA4}"/>
    <dgm:cxn modelId="{12E505D8-F134-47BD-8D2A-1A874CA293A3}" srcId="{58FDF75D-2C9E-4BC6-AC4C-F617A7F5A992}" destId="{A1099430-5474-4546-91BC-EC6E1F9EF8E8}" srcOrd="2" destOrd="0" parTransId="{0AFBE5F1-16CB-4122-9F86-CDC5C0476FBD}" sibTransId="{2AC157CD-9654-42D1-A013-13E570FCD0AD}"/>
    <dgm:cxn modelId="{8F585EDF-1E8B-814C-90FC-35E18AEC1214}" type="presOf" srcId="{A1099430-5474-4546-91BC-EC6E1F9EF8E8}" destId="{4BB9AD40-169C-4A80-9FFD-318C5F0B1AD6}" srcOrd="0" destOrd="0" presId="urn:microsoft.com/office/officeart/2018/5/layout/IconCircleLabelList"/>
    <dgm:cxn modelId="{3A7931E3-F4C4-6849-824A-0501575A6E5D}" type="presParOf" srcId="{C7077F3B-711A-4E48-9B13-247C35097697}" destId="{9FA975A2-1EA1-4B19-8DDC-14502B04CF22}" srcOrd="0" destOrd="0" presId="urn:microsoft.com/office/officeart/2018/5/layout/IconCircleLabelList"/>
    <dgm:cxn modelId="{53CBEFE7-2E46-E14A-AFB6-2E416A0E1BF5}" type="presParOf" srcId="{9FA975A2-1EA1-4B19-8DDC-14502B04CF22}" destId="{70C935F7-201C-4F14-B04D-6EC2DC773E9E}" srcOrd="0" destOrd="0" presId="urn:microsoft.com/office/officeart/2018/5/layout/IconCircleLabelList"/>
    <dgm:cxn modelId="{44AA88F7-67DB-4F44-BB1E-6D1A3B4EAB5D}" type="presParOf" srcId="{9FA975A2-1EA1-4B19-8DDC-14502B04CF22}" destId="{C2C9A8A9-2F30-47B0-BBA6-5F94150C1153}" srcOrd="1" destOrd="0" presId="urn:microsoft.com/office/officeart/2018/5/layout/IconCircleLabelList"/>
    <dgm:cxn modelId="{60BD2AAF-0EB2-8E4F-A999-946EDFA0A52E}" type="presParOf" srcId="{9FA975A2-1EA1-4B19-8DDC-14502B04CF22}" destId="{36285CB4-FF32-4687-9788-E31E0B75E931}" srcOrd="2" destOrd="0" presId="urn:microsoft.com/office/officeart/2018/5/layout/IconCircleLabelList"/>
    <dgm:cxn modelId="{470219A0-3539-BF46-A033-CE3F20E5FB5D}" type="presParOf" srcId="{9FA975A2-1EA1-4B19-8DDC-14502B04CF22}" destId="{57FE913A-B1A9-4EC7-BC89-4369C3D06724}" srcOrd="3" destOrd="0" presId="urn:microsoft.com/office/officeart/2018/5/layout/IconCircleLabelList"/>
    <dgm:cxn modelId="{5A980BDF-AD52-2B4D-8DE6-83CC513FC223}" type="presParOf" srcId="{C7077F3B-711A-4E48-9B13-247C35097697}" destId="{6DD1E537-0F74-4E46-951B-6A1EE191D101}" srcOrd="1" destOrd="0" presId="urn:microsoft.com/office/officeart/2018/5/layout/IconCircleLabelList"/>
    <dgm:cxn modelId="{AAD57C53-99AD-3F4E-9CCE-843B2BE65E7D}" type="presParOf" srcId="{C7077F3B-711A-4E48-9B13-247C35097697}" destId="{C8780315-1804-422E-8D19-B1902CB63B7C}" srcOrd="2" destOrd="0" presId="urn:microsoft.com/office/officeart/2018/5/layout/IconCircleLabelList"/>
    <dgm:cxn modelId="{C6AF7E7A-BCF5-364A-8770-1FD2948C2934}" type="presParOf" srcId="{C8780315-1804-422E-8D19-B1902CB63B7C}" destId="{545DC243-A76A-4D3C-A9C1-789E0A94DAE9}" srcOrd="0" destOrd="0" presId="urn:microsoft.com/office/officeart/2018/5/layout/IconCircleLabelList"/>
    <dgm:cxn modelId="{BF7A9B93-551B-B042-8B02-EE11A5EE59FD}" type="presParOf" srcId="{C8780315-1804-422E-8D19-B1902CB63B7C}" destId="{EA8B999A-57F0-46E4-A85D-C1B4A05B9DBC}" srcOrd="1" destOrd="0" presId="urn:microsoft.com/office/officeart/2018/5/layout/IconCircleLabelList"/>
    <dgm:cxn modelId="{759D8139-CDC2-2E4C-84FC-AAC222840218}" type="presParOf" srcId="{C8780315-1804-422E-8D19-B1902CB63B7C}" destId="{E7FD5F82-6553-45B5-A5AB-5BC6B9FA044D}" srcOrd="2" destOrd="0" presId="urn:microsoft.com/office/officeart/2018/5/layout/IconCircleLabelList"/>
    <dgm:cxn modelId="{4F14D186-57AC-0349-9000-1D52A4B84428}" type="presParOf" srcId="{C8780315-1804-422E-8D19-B1902CB63B7C}" destId="{82E6F464-67F2-4E99-8641-F941521161BC}" srcOrd="3" destOrd="0" presId="urn:microsoft.com/office/officeart/2018/5/layout/IconCircleLabelList"/>
    <dgm:cxn modelId="{344AD2DE-8911-4F49-8A26-906321E7E90D}" type="presParOf" srcId="{C7077F3B-711A-4E48-9B13-247C35097697}" destId="{8F9889B8-E14F-46F1-B6DF-962F60DC1B10}" srcOrd="3" destOrd="0" presId="urn:microsoft.com/office/officeart/2018/5/layout/IconCircleLabelList"/>
    <dgm:cxn modelId="{878482C9-A97D-8544-97F2-8737921071D6}" type="presParOf" srcId="{C7077F3B-711A-4E48-9B13-247C35097697}" destId="{862641A6-C69A-4E99-B02F-FB9EE54E5EA2}" srcOrd="4" destOrd="0" presId="urn:microsoft.com/office/officeart/2018/5/layout/IconCircleLabelList"/>
    <dgm:cxn modelId="{BC35EE11-EA6E-994E-9779-979641214061}" type="presParOf" srcId="{862641A6-C69A-4E99-B02F-FB9EE54E5EA2}" destId="{835356C8-E50A-49D4-8600-DB9CD7C19EF9}" srcOrd="0" destOrd="0" presId="urn:microsoft.com/office/officeart/2018/5/layout/IconCircleLabelList"/>
    <dgm:cxn modelId="{A0781F89-1241-AE44-ADA5-EE28CD2E14EC}" type="presParOf" srcId="{862641A6-C69A-4E99-B02F-FB9EE54E5EA2}" destId="{5D546E12-E161-44EB-8E5E-9BB5FE4CEF0F}" srcOrd="1" destOrd="0" presId="urn:microsoft.com/office/officeart/2018/5/layout/IconCircleLabelList"/>
    <dgm:cxn modelId="{98ADCF87-6B17-B646-8771-BA2CDD3D2E71}" type="presParOf" srcId="{862641A6-C69A-4E99-B02F-FB9EE54E5EA2}" destId="{7BEC996E-FD9E-4C1B-A13F-0F75522971D0}" srcOrd="2" destOrd="0" presId="urn:microsoft.com/office/officeart/2018/5/layout/IconCircleLabelList"/>
    <dgm:cxn modelId="{F0EE6D24-9CBE-6349-8975-B7630DCD815A}" type="presParOf" srcId="{862641A6-C69A-4E99-B02F-FB9EE54E5EA2}" destId="{4BB9AD40-169C-4A80-9FFD-318C5F0B1AD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FDF75D-2C9E-4BC6-AC4C-F617A7F5A99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7C4E517A-47A5-42F1-B12A-1DE452A6D28B}">
      <dgm:prSet/>
      <dgm:spPr/>
      <dgm:t>
        <a:bodyPr/>
        <a:lstStyle/>
        <a:p>
          <a:r>
            <a:rPr lang="en-US" dirty="0"/>
            <a:t>What kind of motion control would you like to learn in this course – identify machine control parts here</a:t>
          </a:r>
        </a:p>
      </dgm:t>
    </dgm:pt>
    <dgm:pt modelId="{449890EF-87A6-46B2-AF06-ED652B465CCE}" type="parTrans" cxnId="{741A6C5D-7546-4036-ADA0-5D9DA6CBF2CD}">
      <dgm:prSet/>
      <dgm:spPr/>
      <dgm:t>
        <a:bodyPr/>
        <a:lstStyle/>
        <a:p>
          <a:endParaRPr lang="en-US"/>
        </a:p>
      </dgm:t>
    </dgm:pt>
    <dgm:pt modelId="{3F95E94C-9E76-43F7-828C-5C7A1E3B9726}" type="sibTrans" cxnId="{741A6C5D-7546-4036-ADA0-5D9DA6CBF2CD}">
      <dgm:prSet/>
      <dgm:spPr/>
      <dgm:t>
        <a:bodyPr/>
        <a:lstStyle/>
        <a:p>
          <a:endParaRPr lang="en-US"/>
        </a:p>
      </dgm:t>
    </dgm:pt>
    <dgm:pt modelId="{AE382297-C786-4676-B78C-B9336FB1C686}">
      <dgm:prSet/>
      <dgm:spPr/>
      <dgm:t>
        <a:bodyPr/>
        <a:lstStyle/>
        <a:p>
          <a:r>
            <a:rPr lang="en-US"/>
            <a:t>Will have discussion after the lesson</a:t>
          </a:r>
        </a:p>
      </dgm:t>
    </dgm:pt>
    <dgm:pt modelId="{DA8F2D96-1A3A-45E0-B50D-FA373796A045}" type="parTrans" cxnId="{072629F5-5F55-4186-84DB-5C8C2B0B2F8E}">
      <dgm:prSet/>
      <dgm:spPr/>
      <dgm:t>
        <a:bodyPr/>
        <a:lstStyle/>
        <a:p>
          <a:endParaRPr lang="en-US"/>
        </a:p>
      </dgm:t>
    </dgm:pt>
    <dgm:pt modelId="{D281C65D-7CE5-4A8A-B763-3F3E7A6154BC}" type="sibTrans" cxnId="{072629F5-5F55-4186-84DB-5C8C2B0B2F8E}">
      <dgm:prSet/>
      <dgm:spPr/>
      <dgm:t>
        <a:bodyPr/>
        <a:lstStyle/>
        <a:p>
          <a:endParaRPr lang="en-US"/>
        </a:p>
      </dgm:t>
    </dgm:pt>
    <dgm:pt modelId="{0D4AF988-B1C4-4B98-A131-ACFDDE8E11ED}">
      <dgm:prSet/>
      <dgm:spPr/>
      <dgm:t>
        <a:bodyPr/>
        <a:lstStyle/>
        <a:p>
          <a:r>
            <a:rPr lang="en-US"/>
            <a:t>~6-8 people in a group</a:t>
          </a:r>
        </a:p>
      </dgm:t>
    </dgm:pt>
    <dgm:pt modelId="{BF89874F-E694-400E-A0EA-498271B0A13B}" type="parTrans" cxnId="{C871D2D1-5EF2-46B5-B231-4B79A8FD192D}">
      <dgm:prSet/>
      <dgm:spPr/>
      <dgm:t>
        <a:bodyPr/>
        <a:lstStyle/>
        <a:p>
          <a:endParaRPr lang="en-US"/>
        </a:p>
      </dgm:t>
    </dgm:pt>
    <dgm:pt modelId="{EE63B64D-926C-4F20-86A7-25E394427FA4}" type="sibTrans" cxnId="{C871D2D1-5EF2-46B5-B231-4B79A8FD192D}">
      <dgm:prSet/>
      <dgm:spPr/>
      <dgm:t>
        <a:bodyPr/>
        <a:lstStyle/>
        <a:p>
          <a:endParaRPr lang="en-US"/>
        </a:p>
      </dgm:t>
    </dgm:pt>
    <dgm:pt modelId="{A1099430-5474-4546-91BC-EC6E1F9EF8E8}">
      <dgm:prSet/>
      <dgm:spPr/>
      <dgm:t>
        <a:bodyPr/>
        <a:lstStyle/>
        <a:p>
          <a:r>
            <a:rPr lang="en-US"/>
            <a:t>I’ll randomly pick group to share this – just show a picture on screen here would be fine</a:t>
          </a:r>
        </a:p>
      </dgm:t>
    </dgm:pt>
    <dgm:pt modelId="{0AFBE5F1-16CB-4122-9F86-CDC5C0476FBD}" type="parTrans" cxnId="{12E505D8-F134-47BD-8D2A-1A874CA293A3}">
      <dgm:prSet/>
      <dgm:spPr/>
      <dgm:t>
        <a:bodyPr/>
        <a:lstStyle/>
        <a:p>
          <a:endParaRPr lang="en-US"/>
        </a:p>
      </dgm:t>
    </dgm:pt>
    <dgm:pt modelId="{2AC157CD-9654-42D1-A013-13E570FCD0AD}" type="sibTrans" cxnId="{12E505D8-F134-47BD-8D2A-1A874CA293A3}">
      <dgm:prSet/>
      <dgm:spPr/>
      <dgm:t>
        <a:bodyPr/>
        <a:lstStyle/>
        <a:p>
          <a:endParaRPr lang="en-US"/>
        </a:p>
      </dgm:t>
    </dgm:pt>
    <dgm:pt modelId="{C5609AA2-E0D3-4B40-AFC1-B294D0956929}" type="pres">
      <dgm:prSet presAssocID="{58FDF75D-2C9E-4BC6-AC4C-F617A7F5A992}" presName="vert0" presStyleCnt="0">
        <dgm:presLayoutVars>
          <dgm:dir/>
          <dgm:animOne val="branch"/>
          <dgm:animLvl val="lvl"/>
        </dgm:presLayoutVars>
      </dgm:prSet>
      <dgm:spPr/>
    </dgm:pt>
    <dgm:pt modelId="{CED24A42-412C-A245-AE9F-12DCA854C478}" type="pres">
      <dgm:prSet presAssocID="{7C4E517A-47A5-42F1-B12A-1DE452A6D28B}" presName="thickLine" presStyleLbl="alignNode1" presStyleIdx="0" presStyleCnt="4"/>
      <dgm:spPr/>
    </dgm:pt>
    <dgm:pt modelId="{7D2C64C3-65C4-5342-905F-AF1D23EB9288}" type="pres">
      <dgm:prSet presAssocID="{7C4E517A-47A5-42F1-B12A-1DE452A6D28B}" presName="horz1" presStyleCnt="0"/>
      <dgm:spPr/>
    </dgm:pt>
    <dgm:pt modelId="{99804CF2-F165-D34B-9B7C-8F00DA266151}" type="pres">
      <dgm:prSet presAssocID="{7C4E517A-47A5-42F1-B12A-1DE452A6D28B}" presName="tx1" presStyleLbl="revTx" presStyleIdx="0" presStyleCnt="4"/>
      <dgm:spPr/>
    </dgm:pt>
    <dgm:pt modelId="{053C1835-6E62-7347-A558-10C79E17E443}" type="pres">
      <dgm:prSet presAssocID="{7C4E517A-47A5-42F1-B12A-1DE452A6D28B}" presName="vert1" presStyleCnt="0"/>
      <dgm:spPr/>
    </dgm:pt>
    <dgm:pt modelId="{ECBCC438-AACA-EE45-AC0C-8FB20EF86BB8}" type="pres">
      <dgm:prSet presAssocID="{AE382297-C786-4676-B78C-B9336FB1C686}" presName="thickLine" presStyleLbl="alignNode1" presStyleIdx="1" presStyleCnt="4"/>
      <dgm:spPr/>
    </dgm:pt>
    <dgm:pt modelId="{A9D1C7E3-403B-0744-95B9-F8A9E8733A97}" type="pres">
      <dgm:prSet presAssocID="{AE382297-C786-4676-B78C-B9336FB1C686}" presName="horz1" presStyleCnt="0"/>
      <dgm:spPr/>
    </dgm:pt>
    <dgm:pt modelId="{968FD75F-EF03-4549-91A7-053F84F79050}" type="pres">
      <dgm:prSet presAssocID="{AE382297-C786-4676-B78C-B9336FB1C686}" presName="tx1" presStyleLbl="revTx" presStyleIdx="1" presStyleCnt="4"/>
      <dgm:spPr/>
    </dgm:pt>
    <dgm:pt modelId="{CF89A27A-808D-5348-951B-F85909370E66}" type="pres">
      <dgm:prSet presAssocID="{AE382297-C786-4676-B78C-B9336FB1C686}" presName="vert1" presStyleCnt="0"/>
      <dgm:spPr/>
    </dgm:pt>
    <dgm:pt modelId="{B51F4E6F-4A90-7147-8517-846C454065AB}" type="pres">
      <dgm:prSet presAssocID="{0D4AF988-B1C4-4B98-A131-ACFDDE8E11ED}" presName="thickLine" presStyleLbl="alignNode1" presStyleIdx="2" presStyleCnt="4"/>
      <dgm:spPr/>
    </dgm:pt>
    <dgm:pt modelId="{0E35462E-A701-F64F-9C27-6DAEBD4795C0}" type="pres">
      <dgm:prSet presAssocID="{0D4AF988-B1C4-4B98-A131-ACFDDE8E11ED}" presName="horz1" presStyleCnt="0"/>
      <dgm:spPr/>
    </dgm:pt>
    <dgm:pt modelId="{D908EBE6-02DF-3C4F-9687-A5066305BFE8}" type="pres">
      <dgm:prSet presAssocID="{0D4AF988-B1C4-4B98-A131-ACFDDE8E11ED}" presName="tx1" presStyleLbl="revTx" presStyleIdx="2" presStyleCnt="4"/>
      <dgm:spPr/>
    </dgm:pt>
    <dgm:pt modelId="{2505F05B-6717-314A-9E66-ABC545765BC8}" type="pres">
      <dgm:prSet presAssocID="{0D4AF988-B1C4-4B98-A131-ACFDDE8E11ED}" presName="vert1" presStyleCnt="0"/>
      <dgm:spPr/>
    </dgm:pt>
    <dgm:pt modelId="{F60A8ACF-C8A4-4740-A29B-5AB1A41CE2F1}" type="pres">
      <dgm:prSet presAssocID="{A1099430-5474-4546-91BC-EC6E1F9EF8E8}" presName="thickLine" presStyleLbl="alignNode1" presStyleIdx="3" presStyleCnt="4"/>
      <dgm:spPr/>
    </dgm:pt>
    <dgm:pt modelId="{0D08F6AC-CD66-8343-8F76-5CE20AF22CD2}" type="pres">
      <dgm:prSet presAssocID="{A1099430-5474-4546-91BC-EC6E1F9EF8E8}" presName="horz1" presStyleCnt="0"/>
      <dgm:spPr/>
    </dgm:pt>
    <dgm:pt modelId="{F93A66B2-CCBD-8E4F-801E-E82DD754955A}" type="pres">
      <dgm:prSet presAssocID="{A1099430-5474-4546-91BC-EC6E1F9EF8E8}" presName="tx1" presStyleLbl="revTx" presStyleIdx="3" presStyleCnt="4"/>
      <dgm:spPr/>
    </dgm:pt>
    <dgm:pt modelId="{CD1A3AF2-ED82-4547-9617-118EF0BB8BB5}" type="pres">
      <dgm:prSet presAssocID="{A1099430-5474-4546-91BC-EC6E1F9EF8E8}" presName="vert1" presStyleCnt="0"/>
      <dgm:spPr/>
    </dgm:pt>
  </dgm:ptLst>
  <dgm:cxnLst>
    <dgm:cxn modelId="{03E85F11-D779-AF41-8326-AB0BD1BC5EE5}" type="presOf" srcId="{0D4AF988-B1C4-4B98-A131-ACFDDE8E11ED}" destId="{D908EBE6-02DF-3C4F-9687-A5066305BFE8}" srcOrd="0" destOrd="0" presId="urn:microsoft.com/office/officeart/2008/layout/LinedList"/>
    <dgm:cxn modelId="{FFDF6E28-4097-B642-9EAD-5340E16AFE33}" type="presOf" srcId="{A1099430-5474-4546-91BC-EC6E1F9EF8E8}" destId="{F93A66B2-CCBD-8E4F-801E-E82DD754955A}" srcOrd="0" destOrd="0" presId="urn:microsoft.com/office/officeart/2008/layout/LinedList"/>
    <dgm:cxn modelId="{586A6B41-1B1C-8C48-8F4D-0C269A39C926}" type="presOf" srcId="{7C4E517A-47A5-42F1-B12A-1DE452A6D28B}" destId="{99804CF2-F165-D34B-9B7C-8F00DA266151}" srcOrd="0" destOrd="0" presId="urn:microsoft.com/office/officeart/2008/layout/LinedList"/>
    <dgm:cxn modelId="{B7980E47-A97F-5B44-94E1-904954F0D44A}" type="presOf" srcId="{58FDF75D-2C9E-4BC6-AC4C-F617A7F5A992}" destId="{C5609AA2-E0D3-4B40-AFC1-B294D0956929}" srcOrd="0" destOrd="0" presId="urn:microsoft.com/office/officeart/2008/layout/LinedList"/>
    <dgm:cxn modelId="{741A6C5D-7546-4036-ADA0-5D9DA6CBF2CD}" srcId="{58FDF75D-2C9E-4BC6-AC4C-F617A7F5A992}" destId="{7C4E517A-47A5-42F1-B12A-1DE452A6D28B}" srcOrd="0" destOrd="0" parTransId="{449890EF-87A6-46B2-AF06-ED652B465CCE}" sibTransId="{3F95E94C-9E76-43F7-828C-5C7A1E3B9726}"/>
    <dgm:cxn modelId="{932AD1CB-0AA2-DA4D-9C3F-764D29EE1CBC}" type="presOf" srcId="{AE382297-C786-4676-B78C-B9336FB1C686}" destId="{968FD75F-EF03-4549-91A7-053F84F79050}" srcOrd="0" destOrd="0" presId="urn:microsoft.com/office/officeart/2008/layout/LinedList"/>
    <dgm:cxn modelId="{C871D2D1-5EF2-46B5-B231-4B79A8FD192D}" srcId="{58FDF75D-2C9E-4BC6-AC4C-F617A7F5A992}" destId="{0D4AF988-B1C4-4B98-A131-ACFDDE8E11ED}" srcOrd="2" destOrd="0" parTransId="{BF89874F-E694-400E-A0EA-498271B0A13B}" sibTransId="{EE63B64D-926C-4F20-86A7-25E394427FA4}"/>
    <dgm:cxn modelId="{12E505D8-F134-47BD-8D2A-1A874CA293A3}" srcId="{58FDF75D-2C9E-4BC6-AC4C-F617A7F5A992}" destId="{A1099430-5474-4546-91BC-EC6E1F9EF8E8}" srcOrd="3" destOrd="0" parTransId="{0AFBE5F1-16CB-4122-9F86-CDC5C0476FBD}" sibTransId="{2AC157CD-9654-42D1-A013-13E570FCD0AD}"/>
    <dgm:cxn modelId="{072629F5-5F55-4186-84DB-5C8C2B0B2F8E}" srcId="{58FDF75D-2C9E-4BC6-AC4C-F617A7F5A992}" destId="{AE382297-C786-4676-B78C-B9336FB1C686}" srcOrd="1" destOrd="0" parTransId="{DA8F2D96-1A3A-45E0-B50D-FA373796A045}" sibTransId="{D281C65D-7CE5-4A8A-B763-3F3E7A6154BC}"/>
    <dgm:cxn modelId="{0BF6293D-35DF-0A4D-8921-60B01B5A5DA5}" type="presParOf" srcId="{C5609AA2-E0D3-4B40-AFC1-B294D0956929}" destId="{CED24A42-412C-A245-AE9F-12DCA854C478}" srcOrd="0" destOrd="0" presId="urn:microsoft.com/office/officeart/2008/layout/LinedList"/>
    <dgm:cxn modelId="{98BD8F1A-3B30-B545-B4DE-0BFABE71E1AE}" type="presParOf" srcId="{C5609AA2-E0D3-4B40-AFC1-B294D0956929}" destId="{7D2C64C3-65C4-5342-905F-AF1D23EB9288}" srcOrd="1" destOrd="0" presId="urn:microsoft.com/office/officeart/2008/layout/LinedList"/>
    <dgm:cxn modelId="{3D92EB3F-017E-B348-9F94-7D8B5892EEE3}" type="presParOf" srcId="{7D2C64C3-65C4-5342-905F-AF1D23EB9288}" destId="{99804CF2-F165-D34B-9B7C-8F00DA266151}" srcOrd="0" destOrd="0" presId="urn:microsoft.com/office/officeart/2008/layout/LinedList"/>
    <dgm:cxn modelId="{6B99A1A1-CC2E-324E-BFEE-649810CA6112}" type="presParOf" srcId="{7D2C64C3-65C4-5342-905F-AF1D23EB9288}" destId="{053C1835-6E62-7347-A558-10C79E17E443}" srcOrd="1" destOrd="0" presId="urn:microsoft.com/office/officeart/2008/layout/LinedList"/>
    <dgm:cxn modelId="{48284C0D-991E-D64B-9552-1DC37E1BA9A8}" type="presParOf" srcId="{C5609AA2-E0D3-4B40-AFC1-B294D0956929}" destId="{ECBCC438-AACA-EE45-AC0C-8FB20EF86BB8}" srcOrd="2" destOrd="0" presId="urn:microsoft.com/office/officeart/2008/layout/LinedList"/>
    <dgm:cxn modelId="{6998E4AA-00D5-E84E-8059-C41C37D9390A}" type="presParOf" srcId="{C5609AA2-E0D3-4B40-AFC1-B294D0956929}" destId="{A9D1C7E3-403B-0744-95B9-F8A9E8733A97}" srcOrd="3" destOrd="0" presId="urn:microsoft.com/office/officeart/2008/layout/LinedList"/>
    <dgm:cxn modelId="{FC3BDED6-DF5D-5343-949F-33BD4200BE2E}" type="presParOf" srcId="{A9D1C7E3-403B-0744-95B9-F8A9E8733A97}" destId="{968FD75F-EF03-4549-91A7-053F84F79050}" srcOrd="0" destOrd="0" presId="urn:microsoft.com/office/officeart/2008/layout/LinedList"/>
    <dgm:cxn modelId="{F2D01A10-2223-F04D-B637-C2FA79E7FD09}" type="presParOf" srcId="{A9D1C7E3-403B-0744-95B9-F8A9E8733A97}" destId="{CF89A27A-808D-5348-951B-F85909370E66}" srcOrd="1" destOrd="0" presId="urn:microsoft.com/office/officeart/2008/layout/LinedList"/>
    <dgm:cxn modelId="{0D994A9A-A7A6-BB46-9275-F7859B51A64D}" type="presParOf" srcId="{C5609AA2-E0D3-4B40-AFC1-B294D0956929}" destId="{B51F4E6F-4A90-7147-8517-846C454065AB}" srcOrd="4" destOrd="0" presId="urn:microsoft.com/office/officeart/2008/layout/LinedList"/>
    <dgm:cxn modelId="{2585800E-DE47-9D4E-8559-545FAF8C8786}" type="presParOf" srcId="{C5609AA2-E0D3-4B40-AFC1-B294D0956929}" destId="{0E35462E-A701-F64F-9C27-6DAEBD4795C0}" srcOrd="5" destOrd="0" presId="urn:microsoft.com/office/officeart/2008/layout/LinedList"/>
    <dgm:cxn modelId="{071A5986-B500-C547-9521-418155F81BD8}" type="presParOf" srcId="{0E35462E-A701-F64F-9C27-6DAEBD4795C0}" destId="{D908EBE6-02DF-3C4F-9687-A5066305BFE8}" srcOrd="0" destOrd="0" presId="urn:microsoft.com/office/officeart/2008/layout/LinedList"/>
    <dgm:cxn modelId="{0135326E-B876-D144-945A-19470623EAC8}" type="presParOf" srcId="{0E35462E-A701-F64F-9C27-6DAEBD4795C0}" destId="{2505F05B-6717-314A-9E66-ABC545765BC8}" srcOrd="1" destOrd="0" presId="urn:microsoft.com/office/officeart/2008/layout/LinedList"/>
    <dgm:cxn modelId="{0BB6D1CC-32A6-0540-B0E7-6E245F39B947}" type="presParOf" srcId="{C5609AA2-E0D3-4B40-AFC1-B294D0956929}" destId="{F60A8ACF-C8A4-4740-A29B-5AB1A41CE2F1}" srcOrd="6" destOrd="0" presId="urn:microsoft.com/office/officeart/2008/layout/LinedList"/>
    <dgm:cxn modelId="{5C8BE32E-94B5-4A4C-B56B-34769F218A38}" type="presParOf" srcId="{C5609AA2-E0D3-4B40-AFC1-B294D0956929}" destId="{0D08F6AC-CD66-8343-8F76-5CE20AF22CD2}" srcOrd="7" destOrd="0" presId="urn:microsoft.com/office/officeart/2008/layout/LinedList"/>
    <dgm:cxn modelId="{0F157D2A-E6F8-9C43-9D6F-434D81EFE433}" type="presParOf" srcId="{0D08F6AC-CD66-8343-8F76-5CE20AF22CD2}" destId="{F93A66B2-CCBD-8E4F-801E-E82DD754955A}" srcOrd="0" destOrd="0" presId="urn:microsoft.com/office/officeart/2008/layout/LinedList"/>
    <dgm:cxn modelId="{0FF1BB3A-0DC5-7D49-9B65-29BCF358659D}" type="presParOf" srcId="{0D08F6AC-CD66-8343-8F76-5CE20AF22CD2}" destId="{CD1A3AF2-ED82-4547-9617-118EF0BB8B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FDF75D-2C9E-4BC6-AC4C-F617A7F5A992}"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7C4E517A-47A5-42F1-B12A-1DE452A6D28B}">
      <dgm:prSet/>
      <dgm:spPr/>
      <dgm:t>
        <a:bodyPr/>
        <a:lstStyle/>
        <a:p>
          <a:pPr>
            <a:lnSpc>
              <a:spcPct val="100000"/>
            </a:lnSpc>
          </a:pPr>
          <a:r>
            <a:rPr lang="en-US"/>
            <a:t>Discuss: What are you expecting in this control class - able to control an airplane? able to control a car? robot?</a:t>
          </a:r>
        </a:p>
      </dgm:t>
    </dgm:pt>
    <dgm:pt modelId="{449890EF-87A6-46B2-AF06-ED652B465CCE}" type="parTrans" cxnId="{741A6C5D-7546-4036-ADA0-5D9DA6CBF2CD}">
      <dgm:prSet/>
      <dgm:spPr/>
      <dgm:t>
        <a:bodyPr/>
        <a:lstStyle/>
        <a:p>
          <a:endParaRPr lang="en-US"/>
        </a:p>
      </dgm:t>
    </dgm:pt>
    <dgm:pt modelId="{3F95E94C-9E76-43F7-828C-5C7A1E3B9726}" type="sibTrans" cxnId="{741A6C5D-7546-4036-ADA0-5D9DA6CBF2CD}">
      <dgm:prSet/>
      <dgm:spPr/>
      <dgm:t>
        <a:bodyPr/>
        <a:lstStyle/>
        <a:p>
          <a:endParaRPr lang="en-US"/>
        </a:p>
      </dgm:t>
    </dgm:pt>
    <dgm:pt modelId="{0D4AF988-B1C4-4B98-A131-ACFDDE8E11ED}">
      <dgm:prSet/>
      <dgm:spPr/>
      <dgm:t>
        <a:bodyPr/>
        <a:lstStyle/>
        <a:p>
          <a:pPr>
            <a:lnSpc>
              <a:spcPct val="100000"/>
            </a:lnSpc>
          </a:pPr>
          <a:r>
            <a:rPr lang="en-US"/>
            <a:t>~6-8 people in a group</a:t>
          </a:r>
        </a:p>
      </dgm:t>
    </dgm:pt>
    <dgm:pt modelId="{BF89874F-E694-400E-A0EA-498271B0A13B}" type="parTrans" cxnId="{C871D2D1-5EF2-46B5-B231-4B79A8FD192D}">
      <dgm:prSet/>
      <dgm:spPr/>
      <dgm:t>
        <a:bodyPr/>
        <a:lstStyle/>
        <a:p>
          <a:endParaRPr lang="en-US"/>
        </a:p>
      </dgm:t>
    </dgm:pt>
    <dgm:pt modelId="{EE63B64D-926C-4F20-86A7-25E394427FA4}" type="sibTrans" cxnId="{C871D2D1-5EF2-46B5-B231-4B79A8FD192D}">
      <dgm:prSet/>
      <dgm:spPr/>
      <dgm:t>
        <a:bodyPr/>
        <a:lstStyle/>
        <a:p>
          <a:endParaRPr lang="en-US"/>
        </a:p>
      </dgm:t>
    </dgm:pt>
    <dgm:pt modelId="{A1099430-5474-4546-91BC-EC6E1F9EF8E8}">
      <dgm:prSet/>
      <dgm:spPr/>
      <dgm:t>
        <a:bodyPr/>
        <a:lstStyle/>
        <a:p>
          <a:pPr>
            <a:lnSpc>
              <a:spcPct val="100000"/>
            </a:lnSpc>
          </a:pPr>
          <a:r>
            <a:rPr lang="en-US"/>
            <a:t>I’ll randomly pick group to share this – just show a picture on screen here would be fine</a:t>
          </a:r>
        </a:p>
      </dgm:t>
    </dgm:pt>
    <dgm:pt modelId="{0AFBE5F1-16CB-4122-9F86-CDC5C0476FBD}" type="parTrans" cxnId="{12E505D8-F134-47BD-8D2A-1A874CA293A3}">
      <dgm:prSet/>
      <dgm:spPr/>
      <dgm:t>
        <a:bodyPr/>
        <a:lstStyle/>
        <a:p>
          <a:endParaRPr lang="en-US"/>
        </a:p>
      </dgm:t>
    </dgm:pt>
    <dgm:pt modelId="{2AC157CD-9654-42D1-A013-13E570FCD0AD}" type="sibTrans" cxnId="{12E505D8-F134-47BD-8D2A-1A874CA293A3}">
      <dgm:prSet/>
      <dgm:spPr/>
      <dgm:t>
        <a:bodyPr/>
        <a:lstStyle/>
        <a:p>
          <a:endParaRPr lang="en-US"/>
        </a:p>
      </dgm:t>
    </dgm:pt>
    <dgm:pt modelId="{BE567539-236C-4D85-81B2-6C3574A567EA}" type="pres">
      <dgm:prSet presAssocID="{58FDF75D-2C9E-4BC6-AC4C-F617A7F5A992}" presName="root" presStyleCnt="0">
        <dgm:presLayoutVars>
          <dgm:dir/>
          <dgm:resizeHandles val="exact"/>
        </dgm:presLayoutVars>
      </dgm:prSet>
      <dgm:spPr/>
    </dgm:pt>
    <dgm:pt modelId="{75BFC39E-042A-46F2-B9B5-3F1A6C6BB9A3}" type="pres">
      <dgm:prSet presAssocID="{7C4E517A-47A5-42F1-B12A-1DE452A6D28B}" presName="compNode" presStyleCnt="0"/>
      <dgm:spPr/>
    </dgm:pt>
    <dgm:pt modelId="{15116475-A117-49E6-AC01-8ABA1AF65D42}" type="pres">
      <dgm:prSet presAssocID="{7C4E517A-47A5-42F1-B12A-1DE452A6D28B}" presName="bgRect" presStyleLbl="bgShp" presStyleIdx="0" presStyleCnt="3"/>
      <dgm:spPr/>
    </dgm:pt>
    <dgm:pt modelId="{8807093C-40CC-4B47-A5FB-9E4B6BB38576}" type="pres">
      <dgm:prSet presAssocID="{7C4E517A-47A5-42F1-B12A-1DE452A6D2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icopter"/>
        </a:ext>
      </dgm:extLst>
    </dgm:pt>
    <dgm:pt modelId="{88F59C2C-A44A-4F50-854D-BF8868C063DC}" type="pres">
      <dgm:prSet presAssocID="{7C4E517A-47A5-42F1-B12A-1DE452A6D28B}" presName="spaceRect" presStyleCnt="0"/>
      <dgm:spPr/>
    </dgm:pt>
    <dgm:pt modelId="{57C54C57-38A8-4F9F-8FF8-292D745CF747}" type="pres">
      <dgm:prSet presAssocID="{7C4E517A-47A5-42F1-B12A-1DE452A6D28B}" presName="parTx" presStyleLbl="revTx" presStyleIdx="0" presStyleCnt="3">
        <dgm:presLayoutVars>
          <dgm:chMax val="0"/>
          <dgm:chPref val="0"/>
        </dgm:presLayoutVars>
      </dgm:prSet>
      <dgm:spPr/>
    </dgm:pt>
    <dgm:pt modelId="{FC3AF93F-E5D2-4AB1-81D3-903C1ADF18B2}" type="pres">
      <dgm:prSet presAssocID="{3F95E94C-9E76-43F7-828C-5C7A1E3B9726}" presName="sibTrans" presStyleCnt="0"/>
      <dgm:spPr/>
    </dgm:pt>
    <dgm:pt modelId="{13865DCE-A39C-4531-A28F-7CA5E8C499B5}" type="pres">
      <dgm:prSet presAssocID="{0D4AF988-B1C4-4B98-A131-ACFDDE8E11ED}" presName="compNode" presStyleCnt="0"/>
      <dgm:spPr/>
    </dgm:pt>
    <dgm:pt modelId="{D2F2C0C0-6FBD-4F03-B3F8-49BFE182BEDC}" type="pres">
      <dgm:prSet presAssocID="{0D4AF988-B1C4-4B98-A131-ACFDDE8E11ED}" presName="bgRect" presStyleLbl="bgShp" presStyleIdx="1" presStyleCnt="3"/>
      <dgm:spPr/>
    </dgm:pt>
    <dgm:pt modelId="{5FF1223E-A390-4AE5-BC1A-3145C51E0275}" type="pres">
      <dgm:prSet presAssocID="{0D4AF988-B1C4-4B98-A131-ACFDDE8E11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E89378B7-A2E6-41CD-8253-47EF3BAD120A}" type="pres">
      <dgm:prSet presAssocID="{0D4AF988-B1C4-4B98-A131-ACFDDE8E11ED}" presName="spaceRect" presStyleCnt="0"/>
      <dgm:spPr/>
    </dgm:pt>
    <dgm:pt modelId="{EFF95374-33A5-455D-822D-9A9ED25DBF66}" type="pres">
      <dgm:prSet presAssocID="{0D4AF988-B1C4-4B98-A131-ACFDDE8E11ED}" presName="parTx" presStyleLbl="revTx" presStyleIdx="1" presStyleCnt="3">
        <dgm:presLayoutVars>
          <dgm:chMax val="0"/>
          <dgm:chPref val="0"/>
        </dgm:presLayoutVars>
      </dgm:prSet>
      <dgm:spPr/>
    </dgm:pt>
    <dgm:pt modelId="{80645870-0897-49C5-8ADB-70BBACCDE047}" type="pres">
      <dgm:prSet presAssocID="{EE63B64D-926C-4F20-86A7-25E394427FA4}" presName="sibTrans" presStyleCnt="0"/>
      <dgm:spPr/>
    </dgm:pt>
    <dgm:pt modelId="{7A40FA73-31E2-4973-9B8B-3B539E309461}" type="pres">
      <dgm:prSet presAssocID="{A1099430-5474-4546-91BC-EC6E1F9EF8E8}" presName="compNode" presStyleCnt="0"/>
      <dgm:spPr/>
    </dgm:pt>
    <dgm:pt modelId="{44AB9B27-D2DE-4BF0-BD72-024E06FC51E6}" type="pres">
      <dgm:prSet presAssocID="{A1099430-5474-4546-91BC-EC6E1F9EF8E8}" presName="bgRect" presStyleLbl="bgShp" presStyleIdx="2" presStyleCnt="3"/>
      <dgm:spPr/>
    </dgm:pt>
    <dgm:pt modelId="{92CAED91-D196-4C25-A782-D890B0DC7F96}" type="pres">
      <dgm:prSet presAssocID="{A1099430-5474-4546-91BC-EC6E1F9EF8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jector screen"/>
        </a:ext>
      </dgm:extLst>
    </dgm:pt>
    <dgm:pt modelId="{E70608B5-3EE5-40B9-AC96-34BDB90B911A}" type="pres">
      <dgm:prSet presAssocID="{A1099430-5474-4546-91BC-EC6E1F9EF8E8}" presName="spaceRect" presStyleCnt="0"/>
      <dgm:spPr/>
    </dgm:pt>
    <dgm:pt modelId="{D0988B5C-86CA-4E0A-A262-AA2B73E98730}" type="pres">
      <dgm:prSet presAssocID="{A1099430-5474-4546-91BC-EC6E1F9EF8E8}" presName="parTx" presStyleLbl="revTx" presStyleIdx="2" presStyleCnt="3">
        <dgm:presLayoutVars>
          <dgm:chMax val="0"/>
          <dgm:chPref val="0"/>
        </dgm:presLayoutVars>
      </dgm:prSet>
      <dgm:spPr/>
    </dgm:pt>
  </dgm:ptLst>
  <dgm:cxnLst>
    <dgm:cxn modelId="{3D49D727-F70A-9D48-A278-4684D6F09F66}" type="presOf" srcId="{7C4E517A-47A5-42F1-B12A-1DE452A6D28B}" destId="{57C54C57-38A8-4F9F-8FF8-292D745CF747}" srcOrd="0" destOrd="0" presId="urn:microsoft.com/office/officeart/2018/2/layout/IconVerticalSolidList"/>
    <dgm:cxn modelId="{741A6C5D-7546-4036-ADA0-5D9DA6CBF2CD}" srcId="{58FDF75D-2C9E-4BC6-AC4C-F617A7F5A992}" destId="{7C4E517A-47A5-42F1-B12A-1DE452A6D28B}" srcOrd="0" destOrd="0" parTransId="{449890EF-87A6-46B2-AF06-ED652B465CCE}" sibTransId="{3F95E94C-9E76-43F7-828C-5C7A1E3B9726}"/>
    <dgm:cxn modelId="{BE230CA1-803D-AB4D-97F1-E0BF949A0408}" type="presOf" srcId="{58FDF75D-2C9E-4BC6-AC4C-F617A7F5A992}" destId="{BE567539-236C-4D85-81B2-6C3574A567EA}" srcOrd="0" destOrd="0" presId="urn:microsoft.com/office/officeart/2018/2/layout/IconVerticalSolidList"/>
    <dgm:cxn modelId="{5AAA99BC-C127-504E-9520-73E571F51946}" type="presOf" srcId="{A1099430-5474-4546-91BC-EC6E1F9EF8E8}" destId="{D0988B5C-86CA-4E0A-A262-AA2B73E98730}" srcOrd="0" destOrd="0" presId="urn:microsoft.com/office/officeart/2018/2/layout/IconVerticalSolidList"/>
    <dgm:cxn modelId="{C871D2D1-5EF2-46B5-B231-4B79A8FD192D}" srcId="{58FDF75D-2C9E-4BC6-AC4C-F617A7F5A992}" destId="{0D4AF988-B1C4-4B98-A131-ACFDDE8E11ED}" srcOrd="1" destOrd="0" parTransId="{BF89874F-E694-400E-A0EA-498271B0A13B}" sibTransId="{EE63B64D-926C-4F20-86A7-25E394427FA4}"/>
    <dgm:cxn modelId="{12E505D8-F134-47BD-8D2A-1A874CA293A3}" srcId="{58FDF75D-2C9E-4BC6-AC4C-F617A7F5A992}" destId="{A1099430-5474-4546-91BC-EC6E1F9EF8E8}" srcOrd="2" destOrd="0" parTransId="{0AFBE5F1-16CB-4122-9F86-CDC5C0476FBD}" sibTransId="{2AC157CD-9654-42D1-A013-13E570FCD0AD}"/>
    <dgm:cxn modelId="{750A71DD-9AC0-8B40-BCFB-F50BD507C9F1}" type="presOf" srcId="{0D4AF988-B1C4-4B98-A131-ACFDDE8E11ED}" destId="{EFF95374-33A5-455D-822D-9A9ED25DBF66}" srcOrd="0" destOrd="0" presId="urn:microsoft.com/office/officeart/2018/2/layout/IconVerticalSolidList"/>
    <dgm:cxn modelId="{3625911A-1A6A-3A4C-A3DB-C3FC6A53D5F0}" type="presParOf" srcId="{BE567539-236C-4D85-81B2-6C3574A567EA}" destId="{75BFC39E-042A-46F2-B9B5-3F1A6C6BB9A3}" srcOrd="0" destOrd="0" presId="urn:microsoft.com/office/officeart/2018/2/layout/IconVerticalSolidList"/>
    <dgm:cxn modelId="{8F09EE09-CFDA-D94E-ABA0-63CE8E0695FA}" type="presParOf" srcId="{75BFC39E-042A-46F2-B9B5-3F1A6C6BB9A3}" destId="{15116475-A117-49E6-AC01-8ABA1AF65D42}" srcOrd="0" destOrd="0" presId="urn:microsoft.com/office/officeart/2018/2/layout/IconVerticalSolidList"/>
    <dgm:cxn modelId="{6F04C3CF-902C-9942-BC53-45325C2B3D4C}" type="presParOf" srcId="{75BFC39E-042A-46F2-B9B5-3F1A6C6BB9A3}" destId="{8807093C-40CC-4B47-A5FB-9E4B6BB38576}" srcOrd="1" destOrd="0" presId="urn:microsoft.com/office/officeart/2018/2/layout/IconVerticalSolidList"/>
    <dgm:cxn modelId="{C1541159-8679-C34A-B259-D4832E7CA9D9}" type="presParOf" srcId="{75BFC39E-042A-46F2-B9B5-3F1A6C6BB9A3}" destId="{88F59C2C-A44A-4F50-854D-BF8868C063DC}" srcOrd="2" destOrd="0" presId="urn:microsoft.com/office/officeart/2018/2/layout/IconVerticalSolidList"/>
    <dgm:cxn modelId="{0BFBCD87-D9AD-AB47-ABEB-CB327F111B20}" type="presParOf" srcId="{75BFC39E-042A-46F2-B9B5-3F1A6C6BB9A3}" destId="{57C54C57-38A8-4F9F-8FF8-292D745CF747}" srcOrd="3" destOrd="0" presId="urn:microsoft.com/office/officeart/2018/2/layout/IconVerticalSolidList"/>
    <dgm:cxn modelId="{4052AF72-F55E-1146-9BCA-CB64D0B75DF8}" type="presParOf" srcId="{BE567539-236C-4D85-81B2-6C3574A567EA}" destId="{FC3AF93F-E5D2-4AB1-81D3-903C1ADF18B2}" srcOrd="1" destOrd="0" presId="urn:microsoft.com/office/officeart/2018/2/layout/IconVerticalSolidList"/>
    <dgm:cxn modelId="{24160DFD-837F-4944-825D-4E7E9F882597}" type="presParOf" srcId="{BE567539-236C-4D85-81B2-6C3574A567EA}" destId="{13865DCE-A39C-4531-A28F-7CA5E8C499B5}" srcOrd="2" destOrd="0" presId="urn:microsoft.com/office/officeart/2018/2/layout/IconVerticalSolidList"/>
    <dgm:cxn modelId="{4E27C563-1C7F-E948-BADC-824BD21C4BC7}" type="presParOf" srcId="{13865DCE-A39C-4531-A28F-7CA5E8C499B5}" destId="{D2F2C0C0-6FBD-4F03-B3F8-49BFE182BEDC}" srcOrd="0" destOrd="0" presId="urn:microsoft.com/office/officeart/2018/2/layout/IconVerticalSolidList"/>
    <dgm:cxn modelId="{AE76F119-29A5-7647-8BDB-6F711CECB7C4}" type="presParOf" srcId="{13865DCE-A39C-4531-A28F-7CA5E8C499B5}" destId="{5FF1223E-A390-4AE5-BC1A-3145C51E0275}" srcOrd="1" destOrd="0" presId="urn:microsoft.com/office/officeart/2018/2/layout/IconVerticalSolidList"/>
    <dgm:cxn modelId="{C15CFB8A-D8C8-DE4A-B0CD-9B3A180BB4F9}" type="presParOf" srcId="{13865DCE-A39C-4531-A28F-7CA5E8C499B5}" destId="{E89378B7-A2E6-41CD-8253-47EF3BAD120A}" srcOrd="2" destOrd="0" presId="urn:microsoft.com/office/officeart/2018/2/layout/IconVerticalSolidList"/>
    <dgm:cxn modelId="{54343E46-0748-374E-A20D-6C6012403802}" type="presParOf" srcId="{13865DCE-A39C-4531-A28F-7CA5E8C499B5}" destId="{EFF95374-33A5-455D-822D-9A9ED25DBF66}" srcOrd="3" destOrd="0" presId="urn:microsoft.com/office/officeart/2018/2/layout/IconVerticalSolidList"/>
    <dgm:cxn modelId="{848EA5C2-F9DA-1E45-9056-909C99DEF1BB}" type="presParOf" srcId="{BE567539-236C-4D85-81B2-6C3574A567EA}" destId="{80645870-0897-49C5-8ADB-70BBACCDE047}" srcOrd="3" destOrd="0" presId="urn:microsoft.com/office/officeart/2018/2/layout/IconVerticalSolidList"/>
    <dgm:cxn modelId="{AE61DD26-9A4F-8C41-9FC1-ADB472F0D257}" type="presParOf" srcId="{BE567539-236C-4D85-81B2-6C3574A567EA}" destId="{7A40FA73-31E2-4973-9B8B-3B539E309461}" srcOrd="4" destOrd="0" presId="urn:microsoft.com/office/officeart/2018/2/layout/IconVerticalSolidList"/>
    <dgm:cxn modelId="{8A8D272E-C484-E34F-8964-1F05EA3D71B0}" type="presParOf" srcId="{7A40FA73-31E2-4973-9B8B-3B539E309461}" destId="{44AB9B27-D2DE-4BF0-BD72-024E06FC51E6}" srcOrd="0" destOrd="0" presId="urn:microsoft.com/office/officeart/2018/2/layout/IconVerticalSolidList"/>
    <dgm:cxn modelId="{98427461-D757-F94E-9356-DA3087451BB5}" type="presParOf" srcId="{7A40FA73-31E2-4973-9B8B-3B539E309461}" destId="{92CAED91-D196-4C25-A782-D890B0DC7F96}" srcOrd="1" destOrd="0" presId="urn:microsoft.com/office/officeart/2018/2/layout/IconVerticalSolidList"/>
    <dgm:cxn modelId="{0A989245-0E24-BE4C-89C2-BD67723B2634}" type="presParOf" srcId="{7A40FA73-31E2-4973-9B8B-3B539E309461}" destId="{E70608B5-3EE5-40B9-AC96-34BDB90B911A}" srcOrd="2" destOrd="0" presId="urn:microsoft.com/office/officeart/2018/2/layout/IconVerticalSolidList"/>
    <dgm:cxn modelId="{E8112D9E-FB33-B24F-8864-9D32B95682E4}" type="presParOf" srcId="{7A40FA73-31E2-4973-9B8B-3B539E309461}" destId="{D0988B5C-86CA-4E0A-A262-AA2B73E987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750F0-D50F-4E96-92AA-9C1A3E3E1F83}">
      <dsp:nvSpPr>
        <dsp:cNvPr id="0" name=""/>
        <dsp:cNvSpPr/>
      </dsp:nvSpPr>
      <dsp:spPr>
        <a:xfrm>
          <a:off x="1582" y="754364"/>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90CFBA-2175-455E-B782-86FFF5B22622}">
      <dsp:nvSpPr>
        <dsp:cNvPr id="0" name=""/>
        <dsp:cNvSpPr/>
      </dsp:nvSpPr>
      <dsp:spPr>
        <a:xfrm>
          <a:off x="1582" y="1989516"/>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Targeted learning </a:t>
          </a:r>
        </a:p>
      </dsp:txBody>
      <dsp:txXfrm>
        <a:off x="1582" y="1989516"/>
        <a:ext cx="3261093" cy="489164"/>
      </dsp:txXfrm>
    </dsp:sp>
    <dsp:sp modelId="{016320EA-4EEF-4961-AAA8-806604F2753F}">
      <dsp:nvSpPr>
        <dsp:cNvPr id="0" name=""/>
        <dsp:cNvSpPr/>
      </dsp:nvSpPr>
      <dsp:spPr>
        <a:xfrm>
          <a:off x="1582" y="2522293"/>
          <a:ext cx="3261093" cy="412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to be able to apply knowledge learn in this course in future</a:t>
          </a:r>
        </a:p>
      </dsp:txBody>
      <dsp:txXfrm>
        <a:off x="1582" y="2522293"/>
        <a:ext cx="3261093" cy="412746"/>
      </dsp:txXfrm>
    </dsp:sp>
    <dsp:sp modelId="{91D9CC50-2162-445E-BA16-1F8E3CFD63CF}">
      <dsp:nvSpPr>
        <dsp:cNvPr id="0" name=""/>
        <dsp:cNvSpPr/>
      </dsp:nvSpPr>
      <dsp:spPr>
        <a:xfrm>
          <a:off x="3833367" y="754364"/>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0DFF6-D7AF-49DD-B752-D1A7482FD87B}">
      <dsp:nvSpPr>
        <dsp:cNvPr id="0" name=""/>
        <dsp:cNvSpPr/>
      </dsp:nvSpPr>
      <dsp:spPr>
        <a:xfrm>
          <a:off x="3833367" y="1989516"/>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Personalied learning (因材施教)</a:t>
          </a:r>
          <a:r>
            <a:rPr lang="zh-TW" sz="1800" kern="1200"/>
            <a:t> </a:t>
          </a:r>
          <a:endParaRPr lang="en-US" sz="1800" kern="1200"/>
        </a:p>
      </dsp:txBody>
      <dsp:txXfrm>
        <a:off x="3833367" y="1989516"/>
        <a:ext cx="3261093" cy="489164"/>
      </dsp:txXfrm>
    </dsp:sp>
    <dsp:sp modelId="{F945AAC0-8C1F-4196-9025-A3D962D09506}">
      <dsp:nvSpPr>
        <dsp:cNvPr id="0" name=""/>
        <dsp:cNvSpPr/>
      </dsp:nvSpPr>
      <dsp:spPr>
        <a:xfrm>
          <a:off x="3833367" y="2522293"/>
          <a:ext cx="3261093" cy="412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course will be adjusted according to the students’ progress</a:t>
          </a:r>
        </a:p>
      </dsp:txBody>
      <dsp:txXfrm>
        <a:off x="3833367" y="2522293"/>
        <a:ext cx="3261093" cy="412746"/>
      </dsp:txXfrm>
    </dsp:sp>
    <dsp:sp modelId="{709F4CCE-AB73-46F4-A116-8308B928B8C0}">
      <dsp:nvSpPr>
        <dsp:cNvPr id="0" name=""/>
        <dsp:cNvSpPr/>
      </dsp:nvSpPr>
      <dsp:spPr>
        <a:xfrm>
          <a:off x="7665152" y="754364"/>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CCEC1D-3417-448D-A8CE-0AA5FEFE7613}">
      <dsp:nvSpPr>
        <dsp:cNvPr id="0" name=""/>
        <dsp:cNvSpPr/>
      </dsp:nvSpPr>
      <dsp:spPr>
        <a:xfrm>
          <a:off x="7665152" y="1989516"/>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Cultural Exposure</a:t>
          </a:r>
        </a:p>
      </dsp:txBody>
      <dsp:txXfrm>
        <a:off x="7665152" y="1989516"/>
        <a:ext cx="3261093" cy="489164"/>
      </dsp:txXfrm>
    </dsp:sp>
    <dsp:sp modelId="{3AE485D2-4D45-43B0-B1B6-688FC31B23D7}">
      <dsp:nvSpPr>
        <dsp:cNvPr id="0" name=""/>
        <dsp:cNvSpPr/>
      </dsp:nvSpPr>
      <dsp:spPr>
        <a:xfrm>
          <a:off x="7665152" y="2522293"/>
          <a:ext cx="3261093" cy="412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Understanding what tools are used internationally</a:t>
          </a:r>
        </a:p>
      </dsp:txBody>
      <dsp:txXfrm>
        <a:off x="7665152" y="2522293"/>
        <a:ext cx="3261093" cy="412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ADDFD-AC73-4B9A-8CD2-CD65DB925B58}">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79AAFD-3249-4E52-848F-F118668853AF}">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B70AF-6257-40AB-90FE-628C8198BA18}">
      <dsp:nvSpPr>
        <dsp:cNvPr id="0" name=""/>
        <dsp:cNvSpPr/>
      </dsp:nvSpPr>
      <dsp:spPr>
        <a:xfrm>
          <a:off x="1074268" y="4366"/>
          <a:ext cx="2810369"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Homework / classwork</a:t>
          </a:r>
        </a:p>
      </dsp:txBody>
      <dsp:txXfrm>
        <a:off x="1074268" y="4366"/>
        <a:ext cx="2810369" cy="930102"/>
      </dsp:txXfrm>
    </dsp:sp>
    <dsp:sp modelId="{FA73AF83-BF57-47CC-A26E-4D87817FDF05}">
      <dsp:nvSpPr>
        <dsp:cNvPr id="0" name=""/>
        <dsp:cNvSpPr/>
      </dsp:nvSpPr>
      <dsp:spPr>
        <a:xfrm>
          <a:off x="3884637" y="4366"/>
          <a:ext cx="2360627"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00100">
            <a:lnSpc>
              <a:spcPct val="100000"/>
            </a:lnSpc>
            <a:spcBef>
              <a:spcPct val="0"/>
            </a:spcBef>
            <a:spcAft>
              <a:spcPct val="35000"/>
            </a:spcAft>
            <a:buNone/>
          </a:pPr>
          <a:r>
            <a:rPr lang="en-US" sz="1800" kern="1200"/>
            <a:t>40%</a:t>
          </a:r>
        </a:p>
      </dsp:txBody>
      <dsp:txXfrm>
        <a:off x="3884637" y="4366"/>
        <a:ext cx="2360627" cy="930102"/>
      </dsp:txXfrm>
    </dsp:sp>
    <dsp:sp modelId="{4EE9055C-077F-4A1A-AB4B-C0E237F77446}">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BC8922-F61F-4C48-A4E6-291E290005A6}">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632C05-CFE2-47C4-B85C-D79FA94964FA}">
      <dsp:nvSpPr>
        <dsp:cNvPr id="0" name=""/>
        <dsp:cNvSpPr/>
      </dsp:nvSpPr>
      <dsp:spPr>
        <a:xfrm>
          <a:off x="1074268" y="1166994"/>
          <a:ext cx="2810369"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Quiz /presentation</a:t>
          </a:r>
        </a:p>
      </dsp:txBody>
      <dsp:txXfrm>
        <a:off x="1074268" y="1166994"/>
        <a:ext cx="2810369" cy="930102"/>
      </dsp:txXfrm>
    </dsp:sp>
    <dsp:sp modelId="{B2C571F0-AB01-4D2D-A93C-9C14CAA9D957}">
      <dsp:nvSpPr>
        <dsp:cNvPr id="0" name=""/>
        <dsp:cNvSpPr/>
      </dsp:nvSpPr>
      <dsp:spPr>
        <a:xfrm>
          <a:off x="3884637" y="1166994"/>
          <a:ext cx="2360627"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00100">
            <a:lnSpc>
              <a:spcPct val="100000"/>
            </a:lnSpc>
            <a:spcBef>
              <a:spcPct val="0"/>
            </a:spcBef>
            <a:spcAft>
              <a:spcPct val="35000"/>
            </a:spcAft>
            <a:buNone/>
          </a:pPr>
          <a:r>
            <a:rPr lang="en-US" sz="1800" kern="1200"/>
            <a:t>20%</a:t>
          </a:r>
        </a:p>
      </dsp:txBody>
      <dsp:txXfrm>
        <a:off x="3884637" y="1166994"/>
        <a:ext cx="2360627" cy="930102"/>
      </dsp:txXfrm>
    </dsp:sp>
    <dsp:sp modelId="{84C26BB8-DCB3-4A5B-8EF7-A7770AD45A1C}">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8A776-A127-46E4-BBB9-D345C2264145}">
      <dsp:nvSpPr>
        <dsp:cNvPr id="0" name=""/>
        <dsp:cNvSpPr/>
      </dsp:nvSpPr>
      <dsp:spPr>
        <a:xfrm>
          <a:off x="281355" y="2538895"/>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995728-923D-4870-ABC2-1E0AD5D409E6}">
      <dsp:nvSpPr>
        <dsp:cNvPr id="0" name=""/>
        <dsp:cNvSpPr/>
      </dsp:nvSpPr>
      <dsp:spPr>
        <a:xfrm>
          <a:off x="1074268" y="2329622"/>
          <a:ext cx="2810369"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Laboratory Exercises /project</a:t>
          </a:r>
        </a:p>
      </dsp:txBody>
      <dsp:txXfrm>
        <a:off x="1074268" y="2329622"/>
        <a:ext cx="2810369" cy="930102"/>
      </dsp:txXfrm>
    </dsp:sp>
    <dsp:sp modelId="{5F02BB13-8BEC-408F-B5DF-E3F79DAD9EF8}">
      <dsp:nvSpPr>
        <dsp:cNvPr id="0" name=""/>
        <dsp:cNvSpPr/>
      </dsp:nvSpPr>
      <dsp:spPr>
        <a:xfrm>
          <a:off x="3884637" y="2329622"/>
          <a:ext cx="2360627"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00100">
            <a:lnSpc>
              <a:spcPct val="100000"/>
            </a:lnSpc>
            <a:spcBef>
              <a:spcPct val="0"/>
            </a:spcBef>
            <a:spcAft>
              <a:spcPct val="35000"/>
            </a:spcAft>
            <a:buNone/>
          </a:pPr>
          <a:r>
            <a:rPr lang="en-US" sz="1800" kern="1200"/>
            <a:t> 20%</a:t>
          </a:r>
        </a:p>
      </dsp:txBody>
      <dsp:txXfrm>
        <a:off x="3884637" y="2329622"/>
        <a:ext cx="2360627" cy="930102"/>
      </dsp:txXfrm>
    </dsp:sp>
    <dsp:sp modelId="{8BA8E9B0-2259-48FF-89CC-4ADF84C77EC1}">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061FDD-47DA-4AF8-A190-2900390F1037}">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800DEF-62DB-4A42-97CC-935B895F536E}">
      <dsp:nvSpPr>
        <dsp:cNvPr id="0" name=""/>
        <dsp:cNvSpPr/>
      </dsp:nvSpPr>
      <dsp:spPr>
        <a:xfrm>
          <a:off x="1074268" y="3492250"/>
          <a:ext cx="2810369"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Comprehensive Final Exam (Open Book)</a:t>
          </a:r>
        </a:p>
      </dsp:txBody>
      <dsp:txXfrm>
        <a:off x="1074268" y="3492250"/>
        <a:ext cx="2810369" cy="930102"/>
      </dsp:txXfrm>
    </dsp:sp>
    <dsp:sp modelId="{31F2239E-74EA-4112-B56F-5A55D381D3BE}">
      <dsp:nvSpPr>
        <dsp:cNvPr id="0" name=""/>
        <dsp:cNvSpPr/>
      </dsp:nvSpPr>
      <dsp:spPr>
        <a:xfrm>
          <a:off x="3884637" y="3492250"/>
          <a:ext cx="2360627"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00100">
            <a:lnSpc>
              <a:spcPct val="100000"/>
            </a:lnSpc>
            <a:spcBef>
              <a:spcPct val="0"/>
            </a:spcBef>
            <a:spcAft>
              <a:spcPct val="35000"/>
            </a:spcAft>
            <a:buNone/>
          </a:pPr>
          <a:r>
            <a:rPr lang="en-US" sz="1800" kern="1200"/>
            <a:t>20%</a:t>
          </a:r>
        </a:p>
      </dsp:txBody>
      <dsp:txXfrm>
        <a:off x="3884637" y="3492250"/>
        <a:ext cx="2360627" cy="930102"/>
      </dsp:txXfrm>
    </dsp:sp>
    <dsp:sp modelId="{48C20EE5-38E1-43E4-BCAF-BFC3C66C8148}">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1011FF-8BE7-4AB4-A300-81C372795862}">
      <dsp:nvSpPr>
        <dsp:cNvPr id="0" name=""/>
        <dsp:cNvSpPr/>
      </dsp:nvSpPr>
      <dsp:spPr>
        <a:xfrm>
          <a:off x="281355" y="4864151"/>
          <a:ext cx="511556" cy="5115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DFFB8-7846-4A1E-902E-017517E76091}">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Attendance - at least 60% to pass</a:t>
          </a:r>
        </a:p>
      </dsp:txBody>
      <dsp:txXfrm>
        <a:off x="1074268" y="4654878"/>
        <a:ext cx="5170996" cy="930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0FAC4-B01E-4844-98FF-F802A8E2E8A9}">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4C5DDE-8EAE-4960-9DB8-B3E4C2683EB5}">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56414A-3DD6-4AE1-9790-DEB55D2DCD61}">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dirty="0"/>
            <a:t>Kahoot! / </a:t>
          </a:r>
          <a:r>
            <a:rPr lang="en-US" sz="2500" kern="1200" dirty="0" err="1"/>
            <a:t>Mentimeter</a:t>
          </a:r>
          <a:endParaRPr lang="en-US" sz="2500" kern="1200" dirty="0"/>
        </a:p>
      </dsp:txBody>
      <dsp:txXfrm>
        <a:off x="1844034" y="682"/>
        <a:ext cx="4401230" cy="1596566"/>
      </dsp:txXfrm>
    </dsp:sp>
    <dsp:sp modelId="{3CEC9318-AAA2-4A9C-B51B-A76FC15F6D15}">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3705BF-BE8D-4F4B-92DA-178B725B00D6}">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CCAF8C-E83D-488C-936B-FD74C2AB1648}">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Github</a:t>
          </a:r>
        </a:p>
      </dsp:txBody>
      <dsp:txXfrm>
        <a:off x="1844034" y="1996390"/>
        <a:ext cx="4401230" cy="1596566"/>
      </dsp:txXfrm>
    </dsp:sp>
    <dsp:sp modelId="{413C9EB1-061D-4554-8A7D-4DB76E05CA13}">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42B985-E024-43C9-978D-BFA1798A5073}">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0B271-8C93-4970-BE44-DCF81052D610}">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Group discussion</a:t>
          </a:r>
        </a:p>
      </dsp:txBody>
      <dsp:txXfrm>
        <a:off x="1844034" y="3992098"/>
        <a:ext cx="4401230" cy="15965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24A42-412C-A245-AE9F-12DCA854C478}">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04CF2-F165-D34B-9B7C-8F00DA266151}">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an example machine you would consider needed for motion control</a:t>
          </a:r>
        </a:p>
      </dsp:txBody>
      <dsp:txXfrm>
        <a:off x="0" y="0"/>
        <a:ext cx="6900512" cy="1384035"/>
      </dsp:txXfrm>
    </dsp:sp>
    <dsp:sp modelId="{ECBCC438-AACA-EE45-AC0C-8FB20EF86BB8}">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8FD75F-EF03-4549-91A7-053F84F79050}">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Will have discussion after the lesson</a:t>
          </a:r>
        </a:p>
      </dsp:txBody>
      <dsp:txXfrm>
        <a:off x="0" y="1384035"/>
        <a:ext cx="6900512" cy="1384035"/>
      </dsp:txXfrm>
    </dsp:sp>
    <dsp:sp modelId="{B51F4E6F-4A90-7147-8517-846C454065AB}">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08EBE6-02DF-3C4F-9687-A5066305BFE8}">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~6-8 people in a group</a:t>
          </a:r>
        </a:p>
      </dsp:txBody>
      <dsp:txXfrm>
        <a:off x="0" y="2768070"/>
        <a:ext cx="6900512" cy="1384035"/>
      </dsp:txXfrm>
    </dsp:sp>
    <dsp:sp modelId="{F60A8ACF-C8A4-4740-A29B-5AB1A41CE2F1}">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A66B2-CCBD-8E4F-801E-E82DD754955A}">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I’ll randomly pick group to share this – just show a picture on screen here would be fine</a:t>
          </a:r>
        </a:p>
      </dsp:txBody>
      <dsp:txXfrm>
        <a:off x="0" y="4152105"/>
        <a:ext cx="6900512" cy="1384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935F7-201C-4F14-B04D-6EC2DC773E9E}">
      <dsp:nvSpPr>
        <dsp:cNvPr id="0" name=""/>
        <dsp:cNvSpPr/>
      </dsp:nvSpPr>
      <dsp:spPr>
        <a:xfrm>
          <a:off x="824409" y="37337"/>
          <a:ext cx="1612687" cy="16126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9A8A9-2F30-47B0-BBA6-5F94150C1153}">
      <dsp:nvSpPr>
        <dsp:cNvPr id="0" name=""/>
        <dsp:cNvSpPr/>
      </dsp:nvSpPr>
      <dsp:spPr>
        <a:xfrm>
          <a:off x="1168097" y="381025"/>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FE913A-B1A9-4EC7-BC89-4369C3D06724}">
      <dsp:nvSpPr>
        <dsp:cNvPr id="0" name=""/>
        <dsp:cNvSpPr/>
      </dsp:nvSpPr>
      <dsp:spPr>
        <a:xfrm>
          <a:off x="308878" y="21523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dirty="0"/>
            <a:t>an example machine you would consider needed for motion control</a:t>
          </a:r>
        </a:p>
      </dsp:txBody>
      <dsp:txXfrm>
        <a:off x="308878" y="2152337"/>
        <a:ext cx="2643750" cy="720000"/>
      </dsp:txXfrm>
    </dsp:sp>
    <dsp:sp modelId="{545DC243-A76A-4D3C-A9C1-789E0A94DAE9}">
      <dsp:nvSpPr>
        <dsp:cNvPr id="0" name=""/>
        <dsp:cNvSpPr/>
      </dsp:nvSpPr>
      <dsp:spPr>
        <a:xfrm>
          <a:off x="3930815" y="37337"/>
          <a:ext cx="1612687" cy="16126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8B999A-57F0-46E4-A85D-C1B4A05B9DBC}">
      <dsp:nvSpPr>
        <dsp:cNvPr id="0" name=""/>
        <dsp:cNvSpPr/>
      </dsp:nvSpPr>
      <dsp:spPr>
        <a:xfrm>
          <a:off x="4274503" y="381025"/>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E6F464-67F2-4E99-8641-F941521161BC}">
      <dsp:nvSpPr>
        <dsp:cNvPr id="0" name=""/>
        <dsp:cNvSpPr/>
      </dsp:nvSpPr>
      <dsp:spPr>
        <a:xfrm>
          <a:off x="3415284" y="21523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~6-8 people in a group</a:t>
          </a:r>
        </a:p>
      </dsp:txBody>
      <dsp:txXfrm>
        <a:off x="3415284" y="2152337"/>
        <a:ext cx="2643750" cy="720000"/>
      </dsp:txXfrm>
    </dsp:sp>
    <dsp:sp modelId="{835356C8-E50A-49D4-8600-DB9CD7C19EF9}">
      <dsp:nvSpPr>
        <dsp:cNvPr id="0" name=""/>
        <dsp:cNvSpPr/>
      </dsp:nvSpPr>
      <dsp:spPr>
        <a:xfrm>
          <a:off x="2377612" y="3533275"/>
          <a:ext cx="1612687" cy="1612687"/>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546E12-E161-44EB-8E5E-9BB5FE4CEF0F}">
      <dsp:nvSpPr>
        <dsp:cNvPr id="0" name=""/>
        <dsp:cNvSpPr/>
      </dsp:nvSpPr>
      <dsp:spPr>
        <a:xfrm>
          <a:off x="2721300" y="3876962"/>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B9AD40-169C-4A80-9FFD-318C5F0B1AD6}">
      <dsp:nvSpPr>
        <dsp:cNvPr id="0" name=""/>
        <dsp:cNvSpPr/>
      </dsp:nvSpPr>
      <dsp:spPr>
        <a:xfrm>
          <a:off x="1862081" y="5648275"/>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a:t>I’ll randomly pick group to share this – just show a picture on screen here would be fine</a:t>
          </a:r>
        </a:p>
      </dsp:txBody>
      <dsp:txXfrm>
        <a:off x="1862081" y="5648275"/>
        <a:ext cx="26437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24A42-412C-A245-AE9F-12DCA854C478}">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04CF2-F165-D34B-9B7C-8F00DA266151}">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What kind of motion control would you like to learn in this course – identify machine control parts here</a:t>
          </a:r>
        </a:p>
      </dsp:txBody>
      <dsp:txXfrm>
        <a:off x="0" y="0"/>
        <a:ext cx="6900512" cy="1384035"/>
      </dsp:txXfrm>
    </dsp:sp>
    <dsp:sp modelId="{ECBCC438-AACA-EE45-AC0C-8FB20EF86BB8}">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8FD75F-EF03-4549-91A7-053F84F79050}">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Will have discussion after the lesson</a:t>
          </a:r>
        </a:p>
      </dsp:txBody>
      <dsp:txXfrm>
        <a:off x="0" y="1384035"/>
        <a:ext cx="6900512" cy="1384035"/>
      </dsp:txXfrm>
    </dsp:sp>
    <dsp:sp modelId="{B51F4E6F-4A90-7147-8517-846C454065AB}">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08EBE6-02DF-3C4F-9687-A5066305BFE8}">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~6-8 people in a group</a:t>
          </a:r>
        </a:p>
      </dsp:txBody>
      <dsp:txXfrm>
        <a:off x="0" y="2768070"/>
        <a:ext cx="6900512" cy="1384035"/>
      </dsp:txXfrm>
    </dsp:sp>
    <dsp:sp modelId="{F60A8ACF-C8A4-4740-A29B-5AB1A41CE2F1}">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A66B2-CCBD-8E4F-801E-E82DD754955A}">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I’ll randomly pick group to share this – just show a picture on screen here would be fine</a:t>
          </a:r>
        </a:p>
      </dsp:txBody>
      <dsp:txXfrm>
        <a:off x="0" y="4152105"/>
        <a:ext cx="6900512" cy="13840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16475-A117-49E6-AC01-8ABA1AF65D42}">
      <dsp:nvSpPr>
        <dsp:cNvPr id="0" name=""/>
        <dsp:cNvSpPr/>
      </dsp:nvSpPr>
      <dsp:spPr>
        <a:xfrm>
          <a:off x="0" y="675"/>
          <a:ext cx="6900512" cy="15813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7093C-40CC-4B47-A5FB-9E4B6BB38576}">
      <dsp:nvSpPr>
        <dsp:cNvPr id="0" name=""/>
        <dsp:cNvSpPr/>
      </dsp:nvSpPr>
      <dsp:spPr>
        <a:xfrm>
          <a:off x="478363" y="356483"/>
          <a:ext cx="869752" cy="86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54C57-38A8-4F9F-8FF8-292D745CF747}">
      <dsp:nvSpPr>
        <dsp:cNvPr id="0" name=""/>
        <dsp:cNvSpPr/>
      </dsp:nvSpPr>
      <dsp:spPr>
        <a:xfrm>
          <a:off x="1826480" y="675"/>
          <a:ext cx="5074031" cy="158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61" tIns="167361" rIns="167361" bIns="167361" numCol="1" spcCol="1270" anchor="ctr" anchorCtr="0">
          <a:noAutofit/>
        </a:bodyPr>
        <a:lstStyle/>
        <a:p>
          <a:pPr marL="0" lvl="0" indent="0" algn="l" defTabSz="977900">
            <a:lnSpc>
              <a:spcPct val="100000"/>
            </a:lnSpc>
            <a:spcBef>
              <a:spcPct val="0"/>
            </a:spcBef>
            <a:spcAft>
              <a:spcPct val="35000"/>
            </a:spcAft>
            <a:buNone/>
          </a:pPr>
          <a:r>
            <a:rPr lang="en-US" sz="2200" kern="1200"/>
            <a:t>Discuss: What are you expecting in this control class - able to control an airplane? able to control a car? robot?</a:t>
          </a:r>
        </a:p>
      </dsp:txBody>
      <dsp:txXfrm>
        <a:off x="1826480" y="675"/>
        <a:ext cx="5074031" cy="1581368"/>
      </dsp:txXfrm>
    </dsp:sp>
    <dsp:sp modelId="{D2F2C0C0-6FBD-4F03-B3F8-49BFE182BEDC}">
      <dsp:nvSpPr>
        <dsp:cNvPr id="0" name=""/>
        <dsp:cNvSpPr/>
      </dsp:nvSpPr>
      <dsp:spPr>
        <a:xfrm>
          <a:off x="0" y="1977386"/>
          <a:ext cx="6900512" cy="15813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F1223E-A390-4AE5-BC1A-3145C51E0275}">
      <dsp:nvSpPr>
        <dsp:cNvPr id="0" name=""/>
        <dsp:cNvSpPr/>
      </dsp:nvSpPr>
      <dsp:spPr>
        <a:xfrm>
          <a:off x="478363" y="2333194"/>
          <a:ext cx="869752" cy="86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F95374-33A5-455D-822D-9A9ED25DBF66}">
      <dsp:nvSpPr>
        <dsp:cNvPr id="0" name=""/>
        <dsp:cNvSpPr/>
      </dsp:nvSpPr>
      <dsp:spPr>
        <a:xfrm>
          <a:off x="1826480" y="1977386"/>
          <a:ext cx="5074031" cy="158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61" tIns="167361" rIns="167361" bIns="167361" numCol="1" spcCol="1270" anchor="ctr" anchorCtr="0">
          <a:noAutofit/>
        </a:bodyPr>
        <a:lstStyle/>
        <a:p>
          <a:pPr marL="0" lvl="0" indent="0" algn="l" defTabSz="977900">
            <a:lnSpc>
              <a:spcPct val="100000"/>
            </a:lnSpc>
            <a:spcBef>
              <a:spcPct val="0"/>
            </a:spcBef>
            <a:spcAft>
              <a:spcPct val="35000"/>
            </a:spcAft>
            <a:buNone/>
          </a:pPr>
          <a:r>
            <a:rPr lang="en-US" sz="2200" kern="1200"/>
            <a:t>~6-8 people in a group</a:t>
          </a:r>
        </a:p>
      </dsp:txBody>
      <dsp:txXfrm>
        <a:off x="1826480" y="1977386"/>
        <a:ext cx="5074031" cy="1581368"/>
      </dsp:txXfrm>
    </dsp:sp>
    <dsp:sp modelId="{44AB9B27-D2DE-4BF0-BD72-024E06FC51E6}">
      <dsp:nvSpPr>
        <dsp:cNvPr id="0" name=""/>
        <dsp:cNvSpPr/>
      </dsp:nvSpPr>
      <dsp:spPr>
        <a:xfrm>
          <a:off x="0" y="3954096"/>
          <a:ext cx="6900512" cy="15813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AED91-D196-4C25-A782-D890B0DC7F96}">
      <dsp:nvSpPr>
        <dsp:cNvPr id="0" name=""/>
        <dsp:cNvSpPr/>
      </dsp:nvSpPr>
      <dsp:spPr>
        <a:xfrm>
          <a:off x="478363" y="4309904"/>
          <a:ext cx="869752" cy="86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988B5C-86CA-4E0A-A262-AA2B73E98730}">
      <dsp:nvSpPr>
        <dsp:cNvPr id="0" name=""/>
        <dsp:cNvSpPr/>
      </dsp:nvSpPr>
      <dsp:spPr>
        <a:xfrm>
          <a:off x="1826480" y="3954096"/>
          <a:ext cx="5074031" cy="158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61" tIns="167361" rIns="167361" bIns="167361" numCol="1" spcCol="1270" anchor="ctr" anchorCtr="0">
          <a:noAutofit/>
        </a:bodyPr>
        <a:lstStyle/>
        <a:p>
          <a:pPr marL="0" lvl="0" indent="0" algn="l" defTabSz="977900">
            <a:lnSpc>
              <a:spcPct val="100000"/>
            </a:lnSpc>
            <a:spcBef>
              <a:spcPct val="0"/>
            </a:spcBef>
            <a:spcAft>
              <a:spcPct val="35000"/>
            </a:spcAft>
            <a:buNone/>
          </a:pPr>
          <a:r>
            <a:rPr lang="en-US" sz="2200" kern="1200"/>
            <a:t>I’ll randomly pick group to share this – just show a picture on screen here would be fine</a:t>
          </a:r>
        </a:p>
      </dsp:txBody>
      <dsp:txXfrm>
        <a:off x="1826480" y="3954096"/>
        <a:ext cx="5074031" cy="158136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5668-F597-AAD1-7982-6FEBA942291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F5E8E08-C48A-2BE7-5718-19F07A362D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E1F4D89-A200-42FD-3589-5E6279091C1F}"/>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5" name="Footer Placeholder 4">
            <a:extLst>
              <a:ext uri="{FF2B5EF4-FFF2-40B4-BE49-F238E27FC236}">
                <a16:creationId xmlns:a16="http://schemas.microsoft.com/office/drawing/2014/main" id="{CFB8EAB9-12AA-F34D-CCC9-7C27CB9A5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5410E-8D58-E7B6-EA5B-913FEDAF1550}"/>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32380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4FCA-F7DC-F270-7570-DE3E2F7F83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B7B9A7E-32AA-B089-E2E8-A60A2608C04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D4AC80-0849-9E07-56DF-C6D8D68B3B8B}"/>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5" name="Footer Placeholder 4">
            <a:extLst>
              <a:ext uri="{FF2B5EF4-FFF2-40B4-BE49-F238E27FC236}">
                <a16:creationId xmlns:a16="http://schemas.microsoft.com/office/drawing/2014/main" id="{950BAB75-F1BC-F83F-89C7-89C7DAFC6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F3B31-C14D-DEFA-1532-6A18D2A80FA5}"/>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332553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ACB30D-0DB4-9CEF-3C82-C8D661CD643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A813D67-4D4E-223A-E892-B3EA48462FF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5238CD-FBDD-9103-7588-2118BBDA92E7}"/>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5" name="Footer Placeholder 4">
            <a:extLst>
              <a:ext uri="{FF2B5EF4-FFF2-40B4-BE49-F238E27FC236}">
                <a16:creationId xmlns:a16="http://schemas.microsoft.com/office/drawing/2014/main" id="{86EE0705-14CA-18D8-2C86-B85EA9A72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DAE01-C27B-7BDD-9702-11F99704F206}"/>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2633017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AC80-E914-3233-9957-1D3F5322A6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7878A3E-3A17-D146-D4D9-9520614786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D4FFBC-06BF-F252-B13C-98936E9F6281}"/>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5" name="Footer Placeholder 4">
            <a:extLst>
              <a:ext uri="{FF2B5EF4-FFF2-40B4-BE49-F238E27FC236}">
                <a16:creationId xmlns:a16="http://schemas.microsoft.com/office/drawing/2014/main" id="{220E4A8B-A865-5CD5-DD63-163C83272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B504F-D90E-1CF5-102B-3F114B54D6C2}"/>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408969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2C9B-16DF-E061-B6E6-94E5631E5FF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3366AF-80A0-1ECA-C473-16E3D3AEDF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C7ED897-FFC9-AE6C-45A7-B75AF0E4012A}"/>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5" name="Footer Placeholder 4">
            <a:extLst>
              <a:ext uri="{FF2B5EF4-FFF2-40B4-BE49-F238E27FC236}">
                <a16:creationId xmlns:a16="http://schemas.microsoft.com/office/drawing/2014/main" id="{5C15A9A3-1D34-5C25-BACD-DE3747DE5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B6F44-F344-199A-938B-2CDB7649E7B1}"/>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2480298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A748-1E11-DCB4-94BE-F899D837A1D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E287603-0830-755D-3505-1ACE16A2A0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6E8356-29FF-2D3E-E08C-1ABD650A397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30C2A93-CAAE-F2F9-A521-5906C7A65993}"/>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6" name="Footer Placeholder 5">
            <a:extLst>
              <a:ext uri="{FF2B5EF4-FFF2-40B4-BE49-F238E27FC236}">
                <a16:creationId xmlns:a16="http://schemas.microsoft.com/office/drawing/2014/main" id="{BCF3DF8D-7F57-0849-3086-7350F63037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29D5D-7C0F-C292-C7A8-10126F3AD005}"/>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1780032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81F1C-CF6E-F3DA-577C-61CC8E68180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A25C4E0-0D81-362E-5F3F-666C2A5235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C5109C-EFCF-4EB4-2925-46F51E22B4F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1B4C40-A28E-0764-3FA2-793704785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67124DD-6883-7437-2BEF-B4E175B0EA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1E373A1-F343-5B77-B9D4-FA580F82ED78}"/>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8" name="Footer Placeholder 7">
            <a:extLst>
              <a:ext uri="{FF2B5EF4-FFF2-40B4-BE49-F238E27FC236}">
                <a16:creationId xmlns:a16="http://schemas.microsoft.com/office/drawing/2014/main" id="{884DC71C-F5DE-7290-408A-28C9DE4FC3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348BC6-217F-2298-08B6-F3AA2861FB46}"/>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315221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70EA-3D60-E9FB-13AE-841388D8AB0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561C976-E23D-17F4-9EF7-7E38261149D3}"/>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4" name="Footer Placeholder 3">
            <a:extLst>
              <a:ext uri="{FF2B5EF4-FFF2-40B4-BE49-F238E27FC236}">
                <a16:creationId xmlns:a16="http://schemas.microsoft.com/office/drawing/2014/main" id="{7D851E26-2459-B41C-6BA8-63E3FE663A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ADC31C-8D38-8020-9919-306F9B09D4CC}"/>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301986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270CD2-CAA0-6A59-9D24-BECAE67037BC}"/>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3" name="Footer Placeholder 2">
            <a:extLst>
              <a:ext uri="{FF2B5EF4-FFF2-40B4-BE49-F238E27FC236}">
                <a16:creationId xmlns:a16="http://schemas.microsoft.com/office/drawing/2014/main" id="{ED388BE2-226C-357B-EE7F-C2E00AA60D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418F42-E65D-29C0-32E2-187ED2B64DEF}"/>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11158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9041-79A6-CBA1-BD88-4C080A3A92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E618F55-B898-04B5-5A4B-8FA255DB1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5FDFEDD-1101-35AC-999C-60F900F1B0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F6E8E6-95A8-CD60-21CF-EEAA9D7C0BB6}"/>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6" name="Footer Placeholder 5">
            <a:extLst>
              <a:ext uri="{FF2B5EF4-FFF2-40B4-BE49-F238E27FC236}">
                <a16:creationId xmlns:a16="http://schemas.microsoft.com/office/drawing/2014/main" id="{186345DA-74CD-669D-CEBE-71B4EC1A13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70B2A-3FD7-F369-6EDB-740CE457784D}"/>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3061730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36E3C-B2B5-CED8-227D-D3E2BD9FB6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FF52F41-BCC2-AA0F-B825-1A45E9333D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3F3208-CE43-A03E-AFDA-A6AF3FD0E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5CFCB6-5726-E7AB-D8C7-355FEF68FD6B}"/>
              </a:ext>
            </a:extLst>
          </p:cNvPr>
          <p:cNvSpPr>
            <a:spLocks noGrp="1"/>
          </p:cNvSpPr>
          <p:nvPr>
            <p:ph type="dt" sz="half" idx="10"/>
          </p:nvPr>
        </p:nvSpPr>
        <p:spPr/>
        <p:txBody>
          <a:bodyPr/>
          <a:lstStyle/>
          <a:p>
            <a:fld id="{2347D329-9DEE-4C1C-8A13-0F93CAED9A38}" type="datetimeFigureOut">
              <a:rPr lang="en-US" smtClean="0"/>
              <a:t>10/24/24</a:t>
            </a:fld>
            <a:endParaRPr lang="en-US"/>
          </a:p>
        </p:txBody>
      </p:sp>
      <p:sp>
        <p:nvSpPr>
          <p:cNvPr id="6" name="Footer Placeholder 5">
            <a:extLst>
              <a:ext uri="{FF2B5EF4-FFF2-40B4-BE49-F238E27FC236}">
                <a16:creationId xmlns:a16="http://schemas.microsoft.com/office/drawing/2014/main" id="{9D5D8EA7-FE8C-A252-C69C-658A3C2FA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09B05-4416-4B9E-C735-95978BEEF821}"/>
              </a:ext>
            </a:extLst>
          </p:cNvPr>
          <p:cNvSpPr>
            <a:spLocks noGrp="1"/>
          </p:cNvSpPr>
          <p:nvPr>
            <p:ph type="sldNum" sz="quarter" idx="12"/>
          </p:nvPr>
        </p:nvSpPr>
        <p:spPr/>
        <p:txBody>
          <a:bodyPr/>
          <a:lstStyle/>
          <a:p>
            <a:fld id="{2301DB07-7D68-454B-AF98-2B271EAB184C}" type="slidenum">
              <a:rPr lang="en-US" smtClean="0"/>
              <a:t>‹#›</a:t>
            </a:fld>
            <a:endParaRPr lang="en-US"/>
          </a:p>
        </p:txBody>
      </p:sp>
    </p:spTree>
    <p:extLst>
      <p:ext uri="{BB962C8B-B14F-4D97-AF65-F5344CB8AC3E}">
        <p14:creationId xmlns:p14="http://schemas.microsoft.com/office/powerpoint/2010/main" val="502648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E5D58-4DD2-15A6-3909-04AC15C5DD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9F74C3-511B-BBE8-F35A-A1835657D1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566A00-D8F9-8471-BCC5-348DB6431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47D329-9DEE-4C1C-8A13-0F93CAED9A38}" type="datetimeFigureOut">
              <a:rPr lang="en-US" smtClean="0"/>
              <a:t>10/24/24</a:t>
            </a:fld>
            <a:endParaRPr lang="en-US"/>
          </a:p>
        </p:txBody>
      </p:sp>
      <p:sp>
        <p:nvSpPr>
          <p:cNvPr id="5" name="Footer Placeholder 4">
            <a:extLst>
              <a:ext uri="{FF2B5EF4-FFF2-40B4-BE49-F238E27FC236}">
                <a16:creationId xmlns:a16="http://schemas.microsoft.com/office/drawing/2014/main" id="{9E81AA53-0A5F-D40E-C4C8-E4A759F381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3508AF-17F3-2BA5-2A3C-00DC3C0779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301DB07-7D68-454B-AF98-2B271EAB184C}" type="slidenum">
              <a:rPr lang="en-US" smtClean="0"/>
              <a:t>‹#›</a:t>
            </a:fld>
            <a:endParaRPr lang="en-US"/>
          </a:p>
        </p:txBody>
      </p:sp>
    </p:spTree>
    <p:extLst>
      <p:ext uri="{BB962C8B-B14F-4D97-AF65-F5344CB8AC3E}">
        <p14:creationId xmlns:p14="http://schemas.microsoft.com/office/powerpoint/2010/main" val="42009878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lassroom.github.com/classrooms/186245921-jlnu-eetc3433-fall2024"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2.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hyperlink" Target="https://classroom.github.com/classrooms/186245921-jlnu-eetc3433-fall2024"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1.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78A2A3-57E3-5D78-863C-9CE1639CD71D}"/>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r>
              <a:rPr lang="en-US" sz="3400" b="1" kern="1200">
                <a:solidFill>
                  <a:schemeClr val="bg1"/>
                </a:solidFill>
                <a:effectLst/>
                <a:latin typeface="+mj-lt"/>
                <a:ea typeface="+mj-ea"/>
                <a:cs typeface="+mj-cs"/>
              </a:rPr>
              <a:t>LETOURNEAU UNIVERSITY</a:t>
            </a:r>
            <a:br>
              <a:rPr lang="en-US" sz="3400" kern="1200">
                <a:solidFill>
                  <a:schemeClr val="bg1"/>
                </a:solidFill>
                <a:effectLst/>
                <a:latin typeface="+mj-lt"/>
                <a:ea typeface="+mj-ea"/>
                <a:cs typeface="+mj-cs"/>
              </a:rPr>
            </a:br>
            <a:r>
              <a:rPr lang="en-US" sz="3400" b="1" kern="1200">
                <a:solidFill>
                  <a:schemeClr val="bg1"/>
                </a:solidFill>
                <a:effectLst/>
                <a:latin typeface="+mj-lt"/>
                <a:ea typeface="+mj-ea"/>
                <a:cs typeface="+mj-cs"/>
              </a:rPr>
              <a:t>EETC 3433 ELECTRICAL MACHINERY AND CONTROLS for JLNU</a:t>
            </a:r>
            <a:br>
              <a:rPr lang="en-US" sz="3400" kern="1200">
                <a:solidFill>
                  <a:schemeClr val="bg1"/>
                </a:solidFill>
                <a:effectLst/>
                <a:latin typeface="+mj-lt"/>
                <a:ea typeface="+mj-ea"/>
                <a:cs typeface="+mj-cs"/>
              </a:rPr>
            </a:br>
            <a:r>
              <a:rPr lang="en-US" sz="3400" b="1" kern="1200">
                <a:solidFill>
                  <a:schemeClr val="bg1"/>
                </a:solidFill>
                <a:effectLst/>
                <a:latin typeface="+mj-lt"/>
                <a:ea typeface="+mj-ea"/>
                <a:cs typeface="+mj-cs"/>
              </a:rPr>
              <a:t>Fall Semester 2024</a:t>
            </a:r>
            <a:r>
              <a:rPr lang="en-US" sz="3400" kern="1200">
                <a:solidFill>
                  <a:schemeClr val="bg1"/>
                </a:solidFill>
                <a:effectLst/>
                <a:latin typeface="+mj-lt"/>
                <a:ea typeface="+mj-ea"/>
                <a:cs typeface="+mj-cs"/>
              </a:rPr>
              <a:t> </a:t>
            </a:r>
            <a:br>
              <a:rPr lang="en-US" sz="3400" kern="1200">
                <a:solidFill>
                  <a:schemeClr val="bg1"/>
                </a:solidFill>
                <a:effectLst/>
                <a:latin typeface="+mj-lt"/>
                <a:ea typeface="+mj-ea"/>
                <a:cs typeface="+mj-cs"/>
              </a:rPr>
            </a:br>
            <a:endParaRPr lang="en-US" sz="3400" kern="1200">
              <a:solidFill>
                <a:schemeClr val="bg1"/>
              </a:solidFill>
              <a:latin typeface="+mj-lt"/>
              <a:ea typeface="+mj-ea"/>
              <a:cs typeface="+mj-cs"/>
            </a:endParaRPr>
          </a:p>
        </p:txBody>
      </p:sp>
      <p:sp>
        <p:nvSpPr>
          <p:cNvPr id="3" name="Text Placeholder 2">
            <a:extLst>
              <a:ext uri="{FF2B5EF4-FFF2-40B4-BE49-F238E27FC236}">
                <a16:creationId xmlns:a16="http://schemas.microsoft.com/office/drawing/2014/main" id="{89A0B271-CE1C-914F-D24A-A34F8070E9DF}"/>
              </a:ext>
            </a:extLst>
          </p:cNvPr>
          <p:cNvSpPr>
            <a:spLocks noGrp="1"/>
          </p:cNvSpPr>
          <p:nvPr>
            <p:ph type="body" idx="1"/>
          </p:nvPr>
        </p:nvSpPr>
        <p:spPr>
          <a:xfrm>
            <a:off x="3820817" y="4409960"/>
            <a:ext cx="4508641" cy="1116414"/>
          </a:xfrm>
        </p:spPr>
        <p:txBody>
          <a:bodyPr vert="horz" lIns="91440" tIns="45720" rIns="91440" bIns="45720" rtlCol="0">
            <a:normAutofit/>
          </a:bodyPr>
          <a:lstStyle/>
          <a:p>
            <a:pPr algn="ctr"/>
            <a:r>
              <a:rPr lang="en-US" sz="2000" kern="1200">
                <a:solidFill>
                  <a:schemeClr val="bg1"/>
                </a:solidFill>
                <a:latin typeface="+mn-lt"/>
                <a:ea typeface="+mn-ea"/>
                <a:cs typeface="+mn-cs"/>
              </a:rPr>
              <a:t>By Judy WS Wong</a:t>
            </a:r>
          </a:p>
          <a:p>
            <a:pPr algn="ctr"/>
            <a:endParaRPr lang="en-US" sz="2000" kern="1200">
              <a:solidFill>
                <a:schemeClr val="bg1"/>
              </a:solidFill>
              <a:latin typeface="+mn-lt"/>
              <a:ea typeface="+mn-ea"/>
              <a:cs typeface="+mn-cs"/>
            </a:endParaRP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pic>
        <p:nvPicPr>
          <p:cNvPr id="5122" name="Picture 2">
            <a:extLst>
              <a:ext uri="{FF2B5EF4-FFF2-40B4-BE49-F238E27FC236}">
                <a16:creationId xmlns:a16="http://schemas.microsoft.com/office/drawing/2014/main" id="{329A3399-69FA-B2EC-1D54-E09703AFB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6275" y="6177345"/>
            <a:ext cx="1485900" cy="52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28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0" name="Group 1039">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1041" name="Freeform: Shape 1040">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42" name="Freeform: Shape 1041">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43" name="Freeform: Shape 1042">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44" name="Freeform: Shape 1043">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46" name="Group 1045">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1047" name="Freeform: Shape 1046">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Freeform: Shape 1047">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Freeform: Shape 1048">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Freeform: Shape 1049">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531E925-0573-E3F0-89F5-B14BBF06D7F6}"/>
              </a:ext>
            </a:extLst>
          </p:cNvPr>
          <p:cNvSpPr>
            <a:spLocks noGrp="1"/>
          </p:cNvSpPr>
          <p:nvPr>
            <p:ph type="title"/>
          </p:nvPr>
        </p:nvSpPr>
        <p:spPr>
          <a:xfrm>
            <a:off x="804672" y="802955"/>
            <a:ext cx="5145024" cy="1454051"/>
          </a:xfrm>
        </p:spPr>
        <p:txBody>
          <a:bodyPr anchor="b">
            <a:normAutofit/>
          </a:bodyPr>
          <a:lstStyle/>
          <a:p>
            <a:r>
              <a:rPr lang="en-US" sz="3600">
                <a:solidFill>
                  <a:schemeClr val="tx2"/>
                </a:solidFill>
              </a:rPr>
              <a:t>Let me get to know you guys</a:t>
            </a:r>
          </a:p>
        </p:txBody>
      </p:sp>
      <p:pic>
        <p:nvPicPr>
          <p:cNvPr id="4" name="Picture 3">
            <a:extLst>
              <a:ext uri="{FF2B5EF4-FFF2-40B4-BE49-F238E27FC236}">
                <a16:creationId xmlns:a16="http://schemas.microsoft.com/office/drawing/2014/main" id="{4B5508EC-E412-0B5C-CA24-405866132D9B}"/>
              </a:ext>
            </a:extLst>
          </p:cNvPr>
          <p:cNvPicPr>
            <a:picLocks noChangeAspect="1"/>
          </p:cNvPicPr>
          <p:nvPr/>
        </p:nvPicPr>
        <p:blipFill>
          <a:blip r:embed="rId2"/>
          <a:stretch>
            <a:fillRect/>
          </a:stretch>
        </p:blipFill>
        <p:spPr>
          <a:xfrm>
            <a:off x="6198853" y="633453"/>
            <a:ext cx="2629372" cy="993777"/>
          </a:xfrm>
          <a:prstGeom prst="rect">
            <a:avLst/>
          </a:prstGeom>
        </p:spPr>
      </p:pic>
      <p:sp>
        <p:nvSpPr>
          <p:cNvPr id="6" name="Content Placeholder 5">
            <a:extLst>
              <a:ext uri="{FF2B5EF4-FFF2-40B4-BE49-F238E27FC236}">
                <a16:creationId xmlns:a16="http://schemas.microsoft.com/office/drawing/2014/main" id="{6DDEADB3-8935-1956-B846-0D523199B912}"/>
              </a:ext>
            </a:extLst>
          </p:cNvPr>
          <p:cNvSpPr>
            <a:spLocks noGrp="1"/>
          </p:cNvSpPr>
          <p:nvPr>
            <p:ph idx="1"/>
          </p:nvPr>
        </p:nvSpPr>
        <p:spPr>
          <a:xfrm>
            <a:off x="804672" y="2421682"/>
            <a:ext cx="4553909" cy="3639289"/>
          </a:xfrm>
        </p:spPr>
        <p:txBody>
          <a:bodyPr anchor="ctr">
            <a:normAutofit/>
          </a:bodyPr>
          <a:lstStyle/>
          <a:p>
            <a:endParaRPr lang="en-US" sz="1800" dirty="0">
              <a:solidFill>
                <a:schemeClr val="tx2"/>
              </a:solidFill>
            </a:endParaRPr>
          </a:p>
        </p:txBody>
      </p:sp>
      <p:pic>
        <p:nvPicPr>
          <p:cNvPr id="1026" name="Picture 2">
            <a:extLst>
              <a:ext uri="{FF2B5EF4-FFF2-40B4-BE49-F238E27FC236}">
                <a16:creationId xmlns:a16="http://schemas.microsoft.com/office/drawing/2014/main" id="{3F5C46A0-33BC-3190-8F3F-70EC0BF3D0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33727" y="3863170"/>
            <a:ext cx="1996361" cy="199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929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E41166-75AA-826D-2C18-067671E03217}"/>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CADF70-7B9A-1671-1C76-4E4F6F45C6CC}"/>
              </a:ext>
            </a:extLst>
          </p:cNvPr>
          <p:cNvSpPr>
            <a:spLocks noGrp="1"/>
          </p:cNvSpPr>
          <p:nvPr>
            <p:ph type="title"/>
          </p:nvPr>
        </p:nvSpPr>
        <p:spPr>
          <a:xfrm>
            <a:off x="838200" y="365125"/>
            <a:ext cx="10515600" cy="1325563"/>
          </a:xfrm>
        </p:spPr>
        <p:txBody>
          <a:bodyPr>
            <a:normAutofit/>
          </a:bodyPr>
          <a:lstStyle/>
          <a:p>
            <a:r>
              <a:rPr lang="en-US" dirty="0"/>
              <a:t>GitHub Classroom</a:t>
            </a:r>
          </a:p>
        </p:txBody>
      </p:sp>
      <p:sp>
        <p:nvSpPr>
          <p:cNvPr id="3" name="Content Placeholder 2">
            <a:extLst>
              <a:ext uri="{FF2B5EF4-FFF2-40B4-BE49-F238E27FC236}">
                <a16:creationId xmlns:a16="http://schemas.microsoft.com/office/drawing/2014/main" id="{191BE81E-781A-1858-2FA7-38C281C9E334}"/>
              </a:ext>
            </a:extLst>
          </p:cNvPr>
          <p:cNvSpPr>
            <a:spLocks noGrp="1"/>
          </p:cNvSpPr>
          <p:nvPr>
            <p:ph idx="1"/>
          </p:nvPr>
        </p:nvSpPr>
        <p:spPr>
          <a:xfrm>
            <a:off x="838201" y="2013625"/>
            <a:ext cx="4614759" cy="4163337"/>
          </a:xfrm>
        </p:spPr>
        <p:txBody>
          <a:bodyPr>
            <a:normAutofit/>
          </a:bodyPr>
          <a:lstStyle/>
          <a:p>
            <a:r>
              <a:rPr lang="en-US" sz="2000">
                <a:hlinkClick r:id="rId2"/>
              </a:rPr>
              <a:t>https://github.com</a:t>
            </a:r>
            <a:endParaRPr lang="en-US" sz="2000"/>
          </a:p>
          <a:p>
            <a:r>
              <a:rPr lang="en-US" sz="2000">
                <a:hlinkClick r:id="rId3"/>
              </a:rPr>
              <a:t>https://classroom.github.com/classrooms/186245921-jlnu-eetc3433-fall2024</a:t>
            </a:r>
            <a:endParaRPr lang="en-US" sz="2000"/>
          </a:p>
          <a:p>
            <a:endParaRPr lang="en-US" sz="2000"/>
          </a:p>
        </p:txBody>
      </p:sp>
      <p:sp>
        <p:nvSpPr>
          <p:cNvPr id="3081" name="Freeform: Shape 3080">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3074" name="Picture 2">
            <a:extLst>
              <a:ext uri="{FF2B5EF4-FFF2-40B4-BE49-F238E27FC236}">
                <a16:creationId xmlns:a16="http://schemas.microsoft.com/office/drawing/2014/main" id="{D0E2334F-BA7A-5DF9-F5D7-A801A27267D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55346" y="2766817"/>
            <a:ext cx="2751667" cy="275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852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B7B120-B3CA-1CA3-E9BF-B30B399F6E7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24D19-3C72-F688-420B-FFC6923FA551}"/>
              </a:ext>
            </a:extLst>
          </p:cNvPr>
          <p:cNvSpPr>
            <a:spLocks noGrp="1"/>
          </p:cNvSpPr>
          <p:nvPr>
            <p:ph type="title"/>
          </p:nvPr>
        </p:nvSpPr>
        <p:spPr>
          <a:xfrm>
            <a:off x="1171074" y="1396686"/>
            <a:ext cx="3240506" cy="4064628"/>
          </a:xfrm>
        </p:spPr>
        <p:txBody>
          <a:bodyPr>
            <a:normAutofit/>
          </a:bodyPr>
          <a:lstStyle/>
          <a:p>
            <a:r>
              <a:rPr lang="en-US">
                <a:solidFill>
                  <a:srgbClr val="FFFFFF"/>
                </a:solidFill>
              </a:rPr>
              <a:t>Teachers may not be right</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AF08FF2-AE18-AEE8-2403-40DA7FA056B9}"/>
              </a:ext>
            </a:extLst>
          </p:cNvPr>
          <p:cNvSpPr>
            <a:spLocks noGrp="1"/>
          </p:cNvSpPr>
          <p:nvPr>
            <p:ph idx="1"/>
          </p:nvPr>
        </p:nvSpPr>
        <p:spPr>
          <a:xfrm>
            <a:off x="5370153" y="1526033"/>
            <a:ext cx="5536397" cy="3935281"/>
          </a:xfrm>
        </p:spPr>
        <p:txBody>
          <a:bodyPr>
            <a:normAutofit/>
          </a:bodyPr>
          <a:lstStyle/>
          <a:p>
            <a:r>
              <a:rPr lang="en-US" dirty="0"/>
              <a:t>Teachers / parents / seniors aren’t always right  - we are more experienced and share our knowledge and experiences to coach you with, but often we learn new things together</a:t>
            </a:r>
          </a:p>
        </p:txBody>
      </p:sp>
    </p:spTree>
    <p:extLst>
      <p:ext uri="{BB962C8B-B14F-4D97-AF65-F5344CB8AC3E}">
        <p14:creationId xmlns:p14="http://schemas.microsoft.com/office/powerpoint/2010/main" val="219894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BC30A3-66BD-D2F1-40EB-02F18199C75D}"/>
              </a:ext>
            </a:extLst>
          </p:cNvPr>
          <p:cNvSpPr>
            <a:spLocks noGrp="1"/>
          </p:cNvSpPr>
          <p:nvPr>
            <p:ph type="title"/>
          </p:nvPr>
        </p:nvSpPr>
        <p:spPr>
          <a:xfrm>
            <a:off x="635000" y="640823"/>
            <a:ext cx="3418659" cy="5583148"/>
          </a:xfrm>
        </p:spPr>
        <p:txBody>
          <a:bodyPr anchor="ctr">
            <a:normAutofit/>
          </a:bodyPr>
          <a:lstStyle/>
          <a:p>
            <a:r>
              <a:rPr lang="en-US" sz="5400"/>
              <a:t>Group discussion after lesson</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88201BA-A50C-D8D2-6754-C39A490FF87E}"/>
              </a:ext>
            </a:extLst>
          </p:cNvPr>
          <p:cNvGraphicFramePr>
            <a:graphicFrameLocks noGrp="1"/>
          </p:cNvGraphicFramePr>
          <p:nvPr>
            <p:ph idx="1"/>
            <p:extLst>
              <p:ext uri="{D42A27DB-BD31-4B8C-83A1-F6EECF244321}">
                <p14:modId xmlns:p14="http://schemas.microsoft.com/office/powerpoint/2010/main" val="183514679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8561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D1C636F-64C7-4123-8B15-21071FD915C7}"/>
              </a:ext>
            </a:extLst>
          </p:cNvPr>
          <p:cNvSpPr>
            <a:spLocks noChangeArrowheads="1"/>
          </p:cNvSpPr>
          <p:nvPr/>
        </p:nvSpPr>
        <p:spPr bwMode="auto">
          <a:xfrm>
            <a:off x="1905000" y="1524000"/>
            <a:ext cx="8763000" cy="5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just" eaLnBrk="1" hangingPunct="1"/>
            <a:r>
              <a:rPr lang="en-US" altLang="en-US" sz="1900" dirty="0">
                <a:cs typeface="Times New Roman" panose="02020603050405020304" pitchFamily="18" charset="0"/>
              </a:rPr>
              <a:t>In this chapter we describe a general process for designing a control system. </a:t>
            </a:r>
          </a:p>
          <a:p>
            <a:pPr algn="just" eaLnBrk="1" hangingPunct="1"/>
            <a:endParaRPr lang="en-US" altLang="en-US" sz="1900" dirty="0">
              <a:cs typeface="Times New Roman" panose="02020603050405020304" pitchFamily="18" charset="0"/>
            </a:endParaRPr>
          </a:p>
          <a:p>
            <a:pPr algn="just" eaLnBrk="1" hangingPunct="1"/>
            <a:r>
              <a:rPr lang="en-US" altLang="en-US" sz="1900" dirty="0">
                <a:cs typeface="Times New Roman" panose="02020603050405020304" pitchFamily="18" charset="0"/>
              </a:rPr>
              <a:t>A control system consisting of interconnected components is designed to achieve a desired purpose. To understand the purpose of a control system, it is useful to examine examples of control systems through the course of history. These early systems incorporated many of the same ideas of feedback that are in use today.</a:t>
            </a:r>
            <a:br>
              <a:rPr lang="en-US" altLang="en-US" sz="1900" dirty="0">
                <a:cs typeface="Times New Roman" panose="02020603050405020304" pitchFamily="18" charset="0"/>
              </a:rPr>
            </a:br>
            <a:endParaRPr lang="en-US" altLang="en-US" sz="1900" dirty="0">
              <a:cs typeface="Times New Roman" panose="02020603050405020304" pitchFamily="18" charset="0"/>
            </a:endParaRPr>
          </a:p>
          <a:p>
            <a:pPr algn="just"/>
            <a:r>
              <a:rPr lang="en-US" altLang="en-US" sz="1900" dirty="0">
                <a:cs typeface="Times New Roman" panose="02020603050405020304" pitchFamily="18" charset="0"/>
              </a:rPr>
              <a:t>Modern control engineering practice includes the use of control design strategies for improving manufacturing processes, the efficiency of energy use, advanced automobile control, including rapid transit, among others. </a:t>
            </a:r>
          </a:p>
          <a:p>
            <a:pPr algn="just"/>
            <a:endParaRPr lang="en-US" altLang="en-US" sz="1900" dirty="0">
              <a:cs typeface="Times New Roman" panose="02020603050405020304" pitchFamily="18" charset="0"/>
            </a:endParaRPr>
          </a:p>
          <a:p>
            <a:pPr algn="just"/>
            <a:r>
              <a:rPr lang="en-US" altLang="en-US" sz="1900" dirty="0">
                <a:cs typeface="Times New Roman" panose="02020603050405020304" pitchFamily="18" charset="0"/>
              </a:rPr>
              <a:t>We also discuss the notion of a design gap. The gap exists between the complex physical system under investigation and the model used in the control system synthesis. </a:t>
            </a:r>
          </a:p>
          <a:p>
            <a:pPr algn="just"/>
            <a:endParaRPr lang="en-US" altLang="en-US" sz="1900" dirty="0">
              <a:cs typeface="Times New Roman" panose="02020603050405020304" pitchFamily="18" charset="0"/>
            </a:endParaRPr>
          </a:p>
          <a:p>
            <a:pPr algn="just"/>
            <a:r>
              <a:rPr lang="en-US" altLang="en-US" sz="1900" dirty="0">
                <a:cs typeface="Times New Roman" panose="02020603050405020304" pitchFamily="18" charset="0"/>
              </a:rPr>
              <a:t>The iterative nature of design allows us to handle the design gap effectively while accomplishing necessary tradeoffs in complexity, performance, and cost in order to meet the design specifications. </a:t>
            </a:r>
          </a:p>
          <a:p>
            <a:pPr algn="just"/>
            <a:r>
              <a:rPr lang="en-US" altLang="en-US" sz="1900" dirty="0">
                <a:cs typeface="Times New Roman" panose="02020603050405020304" pitchFamily="18" charset="0"/>
              </a:rPr>
              <a:t>  </a:t>
            </a:r>
          </a:p>
          <a:p>
            <a:pPr algn="just"/>
            <a:endParaRPr lang="en-US" altLang="en-US" sz="1900" dirty="0">
              <a:cs typeface="Times New Roman" panose="02020603050405020304" pitchFamily="18" charset="0"/>
            </a:endParaRPr>
          </a:p>
        </p:txBody>
      </p:sp>
      <p:sp>
        <p:nvSpPr>
          <p:cNvPr id="16387" name="Rectangle 3">
            <a:extLst>
              <a:ext uri="{FF2B5EF4-FFF2-40B4-BE49-F238E27FC236}">
                <a16:creationId xmlns:a16="http://schemas.microsoft.com/office/drawing/2014/main" id="{473AE36E-EBD0-4372-A5D1-742AF6DE235F}"/>
              </a:ext>
            </a:extLst>
          </p:cNvPr>
          <p:cNvSpPr>
            <a:spLocks noChangeArrowheads="1"/>
          </p:cNvSpPr>
          <p:nvPr/>
        </p:nvSpPr>
        <p:spPr bwMode="auto">
          <a:xfrm>
            <a:off x="1828800" y="685801"/>
            <a:ext cx="80010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dirty="0">
                <a:cs typeface="Arial" panose="020B0604020202020204" pitchFamily="34" charset="0"/>
              </a:rPr>
              <a:t>Chapter 1: Introduction to Control Systems </a:t>
            </a:r>
          </a:p>
          <a:p>
            <a:pPr eaLnBrk="1" hangingPunct="1"/>
            <a:r>
              <a:rPr lang="en-US" altLang="en-US" sz="2800" b="1" dirty="0">
                <a:cs typeface="Arial" panose="020B0604020202020204" pitchFamily="34" charset="0"/>
              </a:rPr>
              <a:t>Objectives</a:t>
            </a:r>
            <a:r>
              <a:rPr lang="en-US" altLang="en-US" sz="2800" dirty="0">
                <a:cs typeface="Arial" panose="020B0604020202020204" pitchFamily="34" charset="0"/>
              </a:rPr>
              <a:t> </a:t>
            </a:r>
            <a:endParaRPr lang="en-US" altLang="en-US" sz="2800" dirty="0"/>
          </a:p>
          <a:p>
            <a:pPr algn="r" eaLnBrk="1" hangingPunct="1"/>
            <a:endParaRPr lang="en-US" alt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a:extLst>
              <a:ext uri="{FF2B5EF4-FFF2-40B4-BE49-F238E27FC236}">
                <a16:creationId xmlns:a16="http://schemas.microsoft.com/office/drawing/2014/main" id="{ACD1A2A0-3C7D-4839-8118-571087ADD2B9}"/>
              </a:ext>
            </a:extLst>
          </p:cNvPr>
          <p:cNvSpPr txBox="1">
            <a:spLocks noChangeArrowheads="1"/>
          </p:cNvSpPr>
          <p:nvPr/>
        </p:nvSpPr>
        <p:spPr bwMode="auto">
          <a:xfrm>
            <a:off x="2041526" y="447676"/>
            <a:ext cx="1941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a:t>Introduction</a:t>
            </a:r>
          </a:p>
        </p:txBody>
      </p:sp>
      <p:sp>
        <p:nvSpPr>
          <p:cNvPr id="17411" name="Text Box 11">
            <a:extLst>
              <a:ext uri="{FF2B5EF4-FFF2-40B4-BE49-F238E27FC236}">
                <a16:creationId xmlns:a16="http://schemas.microsoft.com/office/drawing/2014/main" id="{4200B47E-BFC8-42D1-BDB5-D0D5C706E4D7}"/>
              </a:ext>
            </a:extLst>
          </p:cNvPr>
          <p:cNvSpPr txBox="1">
            <a:spLocks noChangeArrowheads="1"/>
          </p:cNvSpPr>
          <p:nvPr/>
        </p:nvSpPr>
        <p:spPr bwMode="auto">
          <a:xfrm>
            <a:off x="2057401" y="1905001"/>
            <a:ext cx="7916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b="1"/>
              <a:t>System</a:t>
            </a:r>
            <a:r>
              <a:rPr lang="en-US" altLang="en-US"/>
              <a:t> – An interconnection of elements and devices for a desired purpose.</a:t>
            </a:r>
          </a:p>
        </p:txBody>
      </p:sp>
      <p:sp>
        <p:nvSpPr>
          <p:cNvPr id="17412" name="Text Box 12">
            <a:extLst>
              <a:ext uri="{FF2B5EF4-FFF2-40B4-BE49-F238E27FC236}">
                <a16:creationId xmlns:a16="http://schemas.microsoft.com/office/drawing/2014/main" id="{0EED02B9-2580-4CDC-81D2-A4EFB010877F}"/>
              </a:ext>
            </a:extLst>
          </p:cNvPr>
          <p:cNvSpPr txBox="1">
            <a:spLocks noChangeArrowheads="1"/>
          </p:cNvSpPr>
          <p:nvPr/>
        </p:nvSpPr>
        <p:spPr bwMode="auto">
          <a:xfrm>
            <a:off x="1981200" y="3200401"/>
            <a:ext cx="815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b="1"/>
              <a:t>Control System</a:t>
            </a:r>
            <a:r>
              <a:rPr lang="en-US" altLang="en-US"/>
              <a:t> – An interconnection of components forming a system configuration that will provide a desired response.</a:t>
            </a:r>
          </a:p>
        </p:txBody>
      </p:sp>
      <p:grpSp>
        <p:nvGrpSpPr>
          <p:cNvPr id="17413" name="Group 16">
            <a:extLst>
              <a:ext uri="{FF2B5EF4-FFF2-40B4-BE49-F238E27FC236}">
                <a16:creationId xmlns:a16="http://schemas.microsoft.com/office/drawing/2014/main" id="{AF7E2577-3FEE-45B4-8E98-9CDCD3E937D1}"/>
              </a:ext>
            </a:extLst>
          </p:cNvPr>
          <p:cNvGrpSpPr>
            <a:grpSpLocks/>
          </p:cNvGrpSpPr>
          <p:nvPr/>
        </p:nvGrpSpPr>
        <p:grpSpPr bwMode="auto">
          <a:xfrm>
            <a:off x="2057401" y="4495801"/>
            <a:ext cx="8277225" cy="1535113"/>
            <a:chOff x="336" y="1392"/>
            <a:chExt cx="5214" cy="967"/>
          </a:xfrm>
        </p:grpSpPr>
        <p:grpSp>
          <p:nvGrpSpPr>
            <p:cNvPr id="17414" name="Group 13">
              <a:extLst>
                <a:ext uri="{FF2B5EF4-FFF2-40B4-BE49-F238E27FC236}">
                  <a16:creationId xmlns:a16="http://schemas.microsoft.com/office/drawing/2014/main" id="{59479808-9101-4C46-9057-2EAF9D9318D2}"/>
                </a:ext>
              </a:extLst>
            </p:cNvPr>
            <p:cNvGrpSpPr>
              <a:grpSpLocks/>
            </p:cNvGrpSpPr>
            <p:nvPr/>
          </p:nvGrpSpPr>
          <p:grpSpPr bwMode="auto">
            <a:xfrm>
              <a:off x="3024" y="1392"/>
              <a:ext cx="2526" cy="967"/>
              <a:chOff x="2736" y="1296"/>
              <a:chExt cx="2526" cy="967"/>
            </a:xfrm>
          </p:grpSpPr>
          <p:pic>
            <p:nvPicPr>
              <p:cNvPr id="17416" name="Picture 2">
                <a:extLst>
                  <a:ext uri="{FF2B5EF4-FFF2-40B4-BE49-F238E27FC236}">
                    <a16:creationId xmlns:a16="http://schemas.microsoft.com/office/drawing/2014/main" id="{FEC44A5C-F788-4087-B80F-486150B57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 y="1296"/>
                <a:ext cx="2526"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7">
                <a:extLst>
                  <a:ext uri="{FF2B5EF4-FFF2-40B4-BE49-F238E27FC236}">
                    <a16:creationId xmlns:a16="http://schemas.microsoft.com/office/drawing/2014/main" id="{F5A2DA3D-371F-4A5F-A96B-5AF678E7B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 y="1968"/>
                <a:ext cx="139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5" name="Text Box 14">
              <a:extLst>
                <a:ext uri="{FF2B5EF4-FFF2-40B4-BE49-F238E27FC236}">
                  <a16:creationId xmlns:a16="http://schemas.microsoft.com/office/drawing/2014/main" id="{F93B1160-759F-4405-9E7C-F4634C5E5F82}"/>
                </a:ext>
              </a:extLst>
            </p:cNvPr>
            <p:cNvSpPr txBox="1">
              <a:spLocks noChangeArrowheads="1"/>
            </p:cNvSpPr>
            <p:nvPr/>
          </p:nvSpPr>
          <p:spPr bwMode="auto">
            <a:xfrm>
              <a:off x="336" y="1392"/>
              <a:ext cx="268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b="1"/>
                <a:t>Process</a:t>
              </a:r>
              <a:r>
                <a:rPr lang="en-US" altLang="en-US"/>
                <a:t> – The device, plant, or system under control.  The input and output relationship represents the cause-and-effect relationship of the process.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E286A2BB-F006-4A1F-8BB0-20E88D1791FC}"/>
              </a:ext>
            </a:extLst>
          </p:cNvPr>
          <p:cNvSpPr txBox="1">
            <a:spLocks noChangeArrowheads="1"/>
          </p:cNvSpPr>
          <p:nvPr/>
        </p:nvSpPr>
        <p:spPr bwMode="auto">
          <a:xfrm>
            <a:off x="2041525" y="447676"/>
            <a:ext cx="2122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Introduction</a:t>
            </a:r>
          </a:p>
        </p:txBody>
      </p:sp>
      <p:pic>
        <p:nvPicPr>
          <p:cNvPr id="18435" name="Picture 3">
            <a:extLst>
              <a:ext uri="{FF2B5EF4-FFF2-40B4-BE49-F238E27FC236}">
                <a16:creationId xmlns:a16="http://schemas.microsoft.com/office/drawing/2014/main" id="{DA4E4E34-B27C-4A52-B1F1-41B672FA6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4800600"/>
            <a:ext cx="43719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4">
            <a:extLst>
              <a:ext uri="{FF2B5EF4-FFF2-40B4-BE49-F238E27FC236}">
                <a16:creationId xmlns:a16="http://schemas.microsoft.com/office/drawing/2014/main" id="{D5BEEEC7-9A0C-46A3-B92D-6F0AF4884179}"/>
              </a:ext>
            </a:extLst>
          </p:cNvPr>
          <p:cNvSpPr txBox="1">
            <a:spLocks noChangeArrowheads="1"/>
          </p:cNvSpPr>
          <p:nvPr/>
        </p:nvSpPr>
        <p:spPr bwMode="auto">
          <a:xfrm>
            <a:off x="2057401" y="5486401"/>
            <a:ext cx="3209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t>Multivariable Control System</a:t>
            </a:r>
          </a:p>
        </p:txBody>
      </p:sp>
      <p:pic>
        <p:nvPicPr>
          <p:cNvPr id="18437" name="Picture 6">
            <a:extLst>
              <a:ext uri="{FF2B5EF4-FFF2-40B4-BE49-F238E27FC236}">
                <a16:creationId xmlns:a16="http://schemas.microsoft.com/office/drawing/2014/main" id="{BB3A585C-FA0D-4EB2-B252-B0117EF32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143001"/>
            <a:ext cx="5410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7">
            <a:extLst>
              <a:ext uri="{FF2B5EF4-FFF2-40B4-BE49-F238E27FC236}">
                <a16:creationId xmlns:a16="http://schemas.microsoft.com/office/drawing/2014/main" id="{BCC1965C-E05E-4705-9DC0-6349FE618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819401"/>
            <a:ext cx="56007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8">
            <a:extLst>
              <a:ext uri="{FF2B5EF4-FFF2-40B4-BE49-F238E27FC236}">
                <a16:creationId xmlns:a16="http://schemas.microsoft.com/office/drawing/2014/main" id="{134BDFEF-4179-4789-AD9F-0395D11AC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133600"/>
            <a:ext cx="38862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9">
            <a:extLst>
              <a:ext uri="{FF2B5EF4-FFF2-40B4-BE49-F238E27FC236}">
                <a16:creationId xmlns:a16="http://schemas.microsoft.com/office/drawing/2014/main" id="{737E4215-8229-40CB-A168-1AE64D8BF3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114800"/>
            <a:ext cx="4648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Text Box 10">
            <a:extLst>
              <a:ext uri="{FF2B5EF4-FFF2-40B4-BE49-F238E27FC236}">
                <a16:creationId xmlns:a16="http://schemas.microsoft.com/office/drawing/2014/main" id="{6E0D9300-709D-457A-B6F5-B281E5000399}"/>
              </a:ext>
            </a:extLst>
          </p:cNvPr>
          <p:cNvSpPr txBox="1">
            <a:spLocks noChangeArrowheads="1"/>
          </p:cNvSpPr>
          <p:nvPr/>
        </p:nvSpPr>
        <p:spPr bwMode="auto">
          <a:xfrm>
            <a:off x="2057400" y="1143001"/>
            <a:ext cx="3352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b="1"/>
              <a:t>Open-Loop Control Systems</a:t>
            </a:r>
            <a:r>
              <a:rPr lang="en-US" altLang="en-US"/>
              <a:t> utilize a controller or control actuator to obtain the desired response.</a:t>
            </a:r>
          </a:p>
        </p:txBody>
      </p:sp>
      <p:sp>
        <p:nvSpPr>
          <p:cNvPr id="18442" name="Text Box 11">
            <a:extLst>
              <a:ext uri="{FF2B5EF4-FFF2-40B4-BE49-F238E27FC236}">
                <a16:creationId xmlns:a16="http://schemas.microsoft.com/office/drawing/2014/main" id="{CED5EEEC-6A2B-47CF-A57D-61419A22BD69}"/>
              </a:ext>
            </a:extLst>
          </p:cNvPr>
          <p:cNvSpPr txBox="1">
            <a:spLocks noChangeArrowheads="1"/>
          </p:cNvSpPr>
          <p:nvPr/>
        </p:nvSpPr>
        <p:spPr bwMode="auto">
          <a:xfrm>
            <a:off x="2057400" y="3048001"/>
            <a:ext cx="3124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b="1"/>
              <a:t>Closed-Loop Control Systems</a:t>
            </a:r>
            <a:r>
              <a:rPr lang="en-US" altLang="en-US"/>
              <a:t> utilizes feedback to compare the actual output to the desired output response.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6728F7B3-C90E-49ED-BC12-DB5B365A1B2B}"/>
              </a:ext>
            </a:extLst>
          </p:cNvPr>
          <p:cNvSpPr txBox="1">
            <a:spLocks noChangeArrowheads="1"/>
          </p:cNvSpPr>
          <p:nvPr/>
        </p:nvSpPr>
        <p:spPr bwMode="auto">
          <a:xfrm>
            <a:off x="2041525" y="447676"/>
            <a:ext cx="132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History</a:t>
            </a:r>
          </a:p>
        </p:txBody>
      </p:sp>
      <p:pic>
        <p:nvPicPr>
          <p:cNvPr id="19459" name="Picture 3">
            <a:extLst>
              <a:ext uri="{FF2B5EF4-FFF2-40B4-BE49-F238E27FC236}">
                <a16:creationId xmlns:a16="http://schemas.microsoft.com/office/drawing/2014/main" id="{9A89EAB3-B2A6-4036-ADD2-0A261A7E7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438401"/>
            <a:ext cx="44958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4">
            <a:extLst>
              <a:ext uri="{FF2B5EF4-FFF2-40B4-BE49-F238E27FC236}">
                <a16:creationId xmlns:a16="http://schemas.microsoft.com/office/drawing/2014/main" id="{F51586F9-177A-4F59-AEC2-3BF641D2E383}"/>
              </a:ext>
            </a:extLst>
          </p:cNvPr>
          <p:cNvSpPr txBox="1">
            <a:spLocks noChangeArrowheads="1"/>
          </p:cNvSpPr>
          <p:nvPr/>
        </p:nvSpPr>
        <p:spPr bwMode="auto">
          <a:xfrm>
            <a:off x="5410201" y="5562601"/>
            <a:ext cx="2676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t>Watt’s Flyball Governor</a:t>
            </a:r>
          </a:p>
          <a:p>
            <a:pPr eaLnBrk="1" hangingPunct="1"/>
            <a:r>
              <a:rPr lang="en-US" altLang="en-US"/>
              <a:t>(18</a:t>
            </a:r>
            <a:r>
              <a:rPr lang="en-US" altLang="en-US" baseline="30000"/>
              <a:t>th</a:t>
            </a:r>
            <a:r>
              <a:rPr lang="en-US" altLang="en-US"/>
              <a:t> century)</a:t>
            </a:r>
          </a:p>
        </p:txBody>
      </p:sp>
      <p:sp>
        <p:nvSpPr>
          <p:cNvPr id="19461" name="Text Box 5">
            <a:extLst>
              <a:ext uri="{FF2B5EF4-FFF2-40B4-BE49-F238E27FC236}">
                <a16:creationId xmlns:a16="http://schemas.microsoft.com/office/drawing/2014/main" id="{97A22316-8526-454F-818D-2D3AF749F70B}"/>
              </a:ext>
            </a:extLst>
          </p:cNvPr>
          <p:cNvSpPr txBox="1">
            <a:spLocks noChangeArrowheads="1"/>
          </p:cNvSpPr>
          <p:nvPr/>
        </p:nvSpPr>
        <p:spPr bwMode="auto">
          <a:xfrm>
            <a:off x="1981200" y="1371601"/>
            <a:ext cx="49609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t>Greece (BC) – Float regulator mechanism</a:t>
            </a:r>
          </a:p>
          <a:p>
            <a:pPr eaLnBrk="1" hangingPunct="1"/>
            <a:r>
              <a:rPr lang="en-US" altLang="en-US"/>
              <a:t>Holland (16</a:t>
            </a:r>
            <a:r>
              <a:rPr lang="en-US" altLang="en-US" baseline="30000"/>
              <a:t>th</a:t>
            </a:r>
            <a:r>
              <a:rPr lang="en-US" altLang="en-US"/>
              <a:t> Century)– Temperature regulator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33C4A8E6-BDDD-49C4-B3B3-24BC93855F06}"/>
              </a:ext>
            </a:extLst>
          </p:cNvPr>
          <p:cNvSpPr txBox="1">
            <a:spLocks noChangeArrowheads="1"/>
          </p:cNvSpPr>
          <p:nvPr/>
        </p:nvSpPr>
        <p:spPr bwMode="auto">
          <a:xfrm>
            <a:off x="2041525" y="447676"/>
            <a:ext cx="132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History</a:t>
            </a:r>
          </a:p>
        </p:txBody>
      </p:sp>
      <p:pic>
        <p:nvPicPr>
          <p:cNvPr id="20483" name="Picture 3">
            <a:extLst>
              <a:ext uri="{FF2B5EF4-FFF2-40B4-BE49-F238E27FC236}">
                <a16:creationId xmlns:a16="http://schemas.microsoft.com/office/drawing/2014/main" id="{B3929CAF-9BF3-41D0-95CE-6CE4782D6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057400"/>
            <a:ext cx="44958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 Box 4">
            <a:extLst>
              <a:ext uri="{FF2B5EF4-FFF2-40B4-BE49-F238E27FC236}">
                <a16:creationId xmlns:a16="http://schemas.microsoft.com/office/drawing/2014/main" id="{B9BDD54A-3904-47B0-8FC2-CD1E21BDC7CB}"/>
              </a:ext>
            </a:extLst>
          </p:cNvPr>
          <p:cNvSpPr txBox="1">
            <a:spLocks noChangeArrowheads="1"/>
          </p:cNvSpPr>
          <p:nvPr/>
        </p:nvSpPr>
        <p:spPr bwMode="auto">
          <a:xfrm>
            <a:off x="2117725" y="1462089"/>
            <a:ext cx="2884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t>Water-level float regulator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1A9BCCB1-8B0D-4A72-B416-55C3A4D8F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71600"/>
            <a:ext cx="7620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a:extLst>
              <a:ext uri="{FF2B5EF4-FFF2-40B4-BE49-F238E27FC236}">
                <a16:creationId xmlns:a16="http://schemas.microsoft.com/office/drawing/2014/main" id="{59A24697-81F7-4FF3-8D0E-F3B601FBA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5257800"/>
            <a:ext cx="25908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4">
            <a:extLst>
              <a:ext uri="{FF2B5EF4-FFF2-40B4-BE49-F238E27FC236}">
                <a16:creationId xmlns:a16="http://schemas.microsoft.com/office/drawing/2014/main" id="{EEFA2166-291D-43F1-AE6D-D72061C07C0E}"/>
              </a:ext>
            </a:extLst>
          </p:cNvPr>
          <p:cNvSpPr txBox="1">
            <a:spLocks noChangeArrowheads="1"/>
          </p:cNvSpPr>
          <p:nvPr/>
        </p:nvSpPr>
        <p:spPr bwMode="auto">
          <a:xfrm>
            <a:off x="2041525" y="447676"/>
            <a:ext cx="132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History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D7AC2-EF79-9D6D-1DF5-EF7F7EE41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33A35-64D6-6A64-59B8-627555244ECD}"/>
              </a:ext>
            </a:extLst>
          </p:cNvPr>
          <p:cNvSpPr>
            <a:spLocks noGrp="1"/>
          </p:cNvSpPr>
          <p:nvPr>
            <p:ph type="title"/>
          </p:nvPr>
        </p:nvSpPr>
        <p:spPr>
          <a:xfrm>
            <a:off x="640080" y="329184"/>
            <a:ext cx="6894576" cy="1783080"/>
          </a:xfrm>
        </p:spPr>
        <p:txBody>
          <a:bodyPr anchor="b">
            <a:normAutofit/>
          </a:bodyPr>
          <a:lstStyle/>
          <a:p>
            <a:r>
              <a:rPr lang="en-US" sz="5400" dirty="0"/>
              <a:t>Judy Wong</a:t>
            </a:r>
          </a:p>
        </p:txBody>
      </p:sp>
      <p:sp>
        <p:nvSpPr>
          <p:cNvPr id="3" name="Content Placeholder 2">
            <a:extLst>
              <a:ext uri="{FF2B5EF4-FFF2-40B4-BE49-F238E27FC236}">
                <a16:creationId xmlns:a16="http://schemas.microsoft.com/office/drawing/2014/main" id="{75BE7B3C-2A97-9D46-7328-1BCE218CDDD0}"/>
              </a:ext>
            </a:extLst>
          </p:cNvPr>
          <p:cNvSpPr>
            <a:spLocks noGrp="1"/>
          </p:cNvSpPr>
          <p:nvPr>
            <p:ph idx="1"/>
          </p:nvPr>
        </p:nvSpPr>
        <p:spPr>
          <a:xfrm>
            <a:off x="565920" y="2612424"/>
            <a:ext cx="6894576" cy="3483864"/>
          </a:xfrm>
        </p:spPr>
        <p:txBody>
          <a:bodyPr>
            <a:normAutofit/>
          </a:bodyPr>
          <a:lstStyle/>
          <a:p>
            <a:r>
              <a:rPr lang="en-US" sz="2200" dirty="0"/>
              <a:t>HKUST </a:t>
            </a:r>
            <a:r>
              <a:rPr lang="en-US" sz="2200" dirty="0" err="1"/>
              <a:t>Robocon</a:t>
            </a:r>
            <a:r>
              <a:rPr lang="en-US" sz="2200" dirty="0"/>
              <a:t> 2004-07</a:t>
            </a:r>
          </a:p>
          <a:p>
            <a:r>
              <a:rPr lang="en-US" sz="2200" dirty="0"/>
              <a:t>Robi3 Robotics</a:t>
            </a:r>
          </a:p>
          <a:p>
            <a:r>
              <a:rPr lang="en-US" sz="2200" dirty="0"/>
              <a:t>Agile Coach</a:t>
            </a:r>
          </a:p>
        </p:txBody>
      </p:sp>
      <p:pic>
        <p:nvPicPr>
          <p:cNvPr id="4" name="Picture 3" descr="A sign with text overlay&#10;&#10;Description automatically generated">
            <a:extLst>
              <a:ext uri="{FF2B5EF4-FFF2-40B4-BE49-F238E27FC236}">
                <a16:creationId xmlns:a16="http://schemas.microsoft.com/office/drawing/2014/main" id="{4D24641D-9B04-9636-0D5C-8E2C32F16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0873" y="4088335"/>
            <a:ext cx="3995928" cy="2007953"/>
          </a:xfrm>
          <a:prstGeom prst="rect">
            <a:avLst/>
          </a:prstGeom>
        </p:spPr>
      </p:pic>
      <p:sp>
        <p:nvSpPr>
          <p:cNvPr id="6" name="TextBox 5">
            <a:extLst>
              <a:ext uri="{FF2B5EF4-FFF2-40B4-BE49-F238E27FC236}">
                <a16:creationId xmlns:a16="http://schemas.microsoft.com/office/drawing/2014/main" id="{AA9D8A9C-C37D-9E9F-C68C-43014978CC15}"/>
              </a:ext>
            </a:extLst>
          </p:cNvPr>
          <p:cNvSpPr txBox="1"/>
          <p:nvPr/>
        </p:nvSpPr>
        <p:spPr>
          <a:xfrm>
            <a:off x="640080" y="4354356"/>
            <a:ext cx="2924829" cy="2031325"/>
          </a:xfrm>
          <a:prstGeom prst="rect">
            <a:avLst/>
          </a:prstGeom>
          <a:noFill/>
          <a:ln>
            <a:solidFill>
              <a:schemeClr val="accent1"/>
            </a:solidFill>
          </a:ln>
        </p:spPr>
        <p:txBody>
          <a:bodyPr wrap="square" rtlCol="0">
            <a:spAutoFit/>
          </a:bodyPr>
          <a:lstStyle/>
          <a:p>
            <a:r>
              <a:rPr lang="en-US" dirty="0"/>
              <a:t>I understand Chinese, but as a rule I’ll only use English during class – you can however use terms in Chinese in case you need to express yourself</a:t>
            </a:r>
          </a:p>
          <a:p>
            <a:endParaRPr lang="en-US" dirty="0"/>
          </a:p>
        </p:txBody>
      </p:sp>
      <p:pic>
        <p:nvPicPr>
          <p:cNvPr id="5" name="Picture 4" descr="A screenshot of a qr code&#10;&#10;Description automatically generated">
            <a:extLst>
              <a:ext uri="{FF2B5EF4-FFF2-40B4-BE49-F238E27FC236}">
                <a16:creationId xmlns:a16="http://schemas.microsoft.com/office/drawing/2014/main" id="{C61BBCB5-E646-4256-BAE7-EB18C897C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793" y="651394"/>
            <a:ext cx="3648903" cy="3429969"/>
          </a:xfrm>
          <a:prstGeom prst="rect">
            <a:avLst/>
          </a:prstGeom>
        </p:spPr>
      </p:pic>
      <p:pic>
        <p:nvPicPr>
          <p:cNvPr id="7" name="Picture 6">
            <a:extLst>
              <a:ext uri="{FF2B5EF4-FFF2-40B4-BE49-F238E27FC236}">
                <a16:creationId xmlns:a16="http://schemas.microsoft.com/office/drawing/2014/main" id="{47C78808-90A4-7197-064A-26FEF4692F20}"/>
              </a:ext>
            </a:extLst>
          </p:cNvPr>
          <p:cNvPicPr>
            <a:picLocks noChangeAspect="1"/>
          </p:cNvPicPr>
          <p:nvPr/>
        </p:nvPicPr>
        <p:blipFill>
          <a:blip r:embed="rId4"/>
          <a:stretch>
            <a:fillRect/>
          </a:stretch>
        </p:blipFill>
        <p:spPr>
          <a:xfrm>
            <a:off x="4013208" y="1715516"/>
            <a:ext cx="4546600" cy="4813300"/>
          </a:xfrm>
          <a:prstGeom prst="rect">
            <a:avLst/>
          </a:prstGeom>
        </p:spPr>
      </p:pic>
    </p:spTree>
    <p:extLst>
      <p:ext uri="{BB962C8B-B14F-4D97-AF65-F5344CB8AC3E}">
        <p14:creationId xmlns:p14="http://schemas.microsoft.com/office/powerpoint/2010/main" val="78032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F2081785-0ED8-4447-BA32-189B9101392D}"/>
              </a:ext>
            </a:extLst>
          </p:cNvPr>
          <p:cNvSpPr txBox="1">
            <a:spLocks noChangeArrowheads="1"/>
          </p:cNvSpPr>
          <p:nvPr/>
        </p:nvSpPr>
        <p:spPr bwMode="auto">
          <a:xfrm>
            <a:off x="2041525" y="447676"/>
            <a:ext cx="132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History</a:t>
            </a:r>
          </a:p>
        </p:txBody>
      </p:sp>
      <p:sp>
        <p:nvSpPr>
          <p:cNvPr id="22531" name="Rectangle 3">
            <a:extLst>
              <a:ext uri="{FF2B5EF4-FFF2-40B4-BE49-F238E27FC236}">
                <a16:creationId xmlns:a16="http://schemas.microsoft.com/office/drawing/2014/main" id="{12B39B0F-FC6A-4F8B-A1BC-9A7270EC4F00}"/>
              </a:ext>
            </a:extLst>
          </p:cNvPr>
          <p:cNvSpPr>
            <a:spLocks noChangeArrowheads="1"/>
          </p:cNvSpPr>
          <p:nvPr/>
        </p:nvSpPr>
        <p:spPr bwMode="auto">
          <a:xfrm>
            <a:off x="2133600" y="1219201"/>
            <a:ext cx="8153400" cy="438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en-US" altLang="en-US" sz="1800" b="1" dirty="0"/>
              <a:t>18th Century </a:t>
            </a:r>
            <a:r>
              <a:rPr lang="en-US" altLang="en-US" sz="1800" dirty="0"/>
              <a:t>James Watt’s centrifugal governor for the speed control of a</a:t>
            </a:r>
            <a:r>
              <a:rPr lang="en-US" altLang="en-US" sz="1800" b="1" dirty="0"/>
              <a:t> </a:t>
            </a:r>
            <a:r>
              <a:rPr lang="en-US" altLang="en-US" sz="1800" dirty="0"/>
              <a:t>steam engine.</a:t>
            </a:r>
          </a:p>
          <a:p>
            <a:pPr eaLnBrk="1" hangingPunct="1">
              <a:spcBef>
                <a:spcPct val="50000"/>
              </a:spcBef>
            </a:pPr>
            <a:r>
              <a:rPr lang="en-US" altLang="en-US" sz="1800" b="1" dirty="0"/>
              <a:t>1920s </a:t>
            </a:r>
            <a:r>
              <a:rPr lang="en-US" altLang="en-US" sz="1800" dirty="0" err="1"/>
              <a:t>Minorsky</a:t>
            </a:r>
            <a:r>
              <a:rPr lang="en-US" altLang="en-US" sz="1800" dirty="0"/>
              <a:t> worked on automatic controllers for steering ships.</a:t>
            </a:r>
          </a:p>
          <a:p>
            <a:pPr eaLnBrk="1" hangingPunct="1">
              <a:spcBef>
                <a:spcPct val="50000"/>
              </a:spcBef>
            </a:pPr>
            <a:r>
              <a:rPr lang="en-US" altLang="en-US" sz="1800" b="1" dirty="0"/>
              <a:t>1930s </a:t>
            </a:r>
            <a:r>
              <a:rPr lang="en-US" altLang="en-US" sz="1800" dirty="0" err="1"/>
              <a:t>Nyquist</a:t>
            </a:r>
            <a:r>
              <a:rPr lang="en-US" altLang="en-US" sz="1800" dirty="0"/>
              <a:t> developed a method for analyzing the stability of controlled systems</a:t>
            </a:r>
          </a:p>
          <a:p>
            <a:pPr eaLnBrk="1" hangingPunct="1">
              <a:spcBef>
                <a:spcPct val="50000"/>
              </a:spcBef>
            </a:pPr>
            <a:r>
              <a:rPr lang="en-US" altLang="en-US" sz="1800" b="1" dirty="0"/>
              <a:t>1940s </a:t>
            </a:r>
            <a:r>
              <a:rPr lang="en-US" altLang="en-US" sz="1800" dirty="0"/>
              <a:t>Frequency response methods made it possible to design linear closed-loop control systems</a:t>
            </a:r>
          </a:p>
          <a:p>
            <a:pPr eaLnBrk="1" hangingPunct="1">
              <a:spcBef>
                <a:spcPct val="50000"/>
              </a:spcBef>
            </a:pPr>
            <a:r>
              <a:rPr lang="en-US" altLang="en-US" sz="1800" b="1" dirty="0"/>
              <a:t>1950s </a:t>
            </a:r>
            <a:r>
              <a:rPr lang="en-US" altLang="en-US" sz="1800" dirty="0"/>
              <a:t>Root-locus method due to Evans was fully developed</a:t>
            </a:r>
          </a:p>
          <a:p>
            <a:pPr eaLnBrk="1" hangingPunct="1">
              <a:spcBef>
                <a:spcPct val="50000"/>
              </a:spcBef>
            </a:pPr>
            <a:r>
              <a:rPr lang="en-US" altLang="en-US" sz="1800" b="1" dirty="0"/>
              <a:t>1960s </a:t>
            </a:r>
            <a:r>
              <a:rPr lang="en-US" altLang="en-US" sz="1800" dirty="0"/>
              <a:t>State space methods, optimal control, adaptive control and</a:t>
            </a:r>
          </a:p>
          <a:p>
            <a:pPr eaLnBrk="1" hangingPunct="1">
              <a:spcBef>
                <a:spcPct val="50000"/>
              </a:spcBef>
            </a:pPr>
            <a:r>
              <a:rPr lang="en-US" altLang="en-US" sz="1800" b="1" dirty="0"/>
              <a:t>1980s  </a:t>
            </a:r>
            <a:r>
              <a:rPr lang="en-US" altLang="en-US" sz="1800" dirty="0"/>
              <a:t>Learning controls are begun to investigated and developed.</a:t>
            </a:r>
          </a:p>
          <a:p>
            <a:pPr eaLnBrk="1" hangingPunct="1">
              <a:spcBef>
                <a:spcPct val="50000"/>
              </a:spcBef>
            </a:pPr>
            <a:r>
              <a:rPr lang="en-US" altLang="en-US" sz="1800" b="1" dirty="0"/>
              <a:t>Present </a:t>
            </a:r>
            <a:r>
              <a:rPr lang="en-US" altLang="en-US" sz="1800" dirty="0"/>
              <a:t>and on-going research fields. Recent application of modern control theory includes such non-engineering systems such as biological, biomedical, economic and socio-economic systems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B786AE6C-E125-4317-809A-9DAE27D64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990600"/>
            <a:ext cx="5781675"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4">
            <a:extLst>
              <a:ext uri="{FF2B5EF4-FFF2-40B4-BE49-F238E27FC236}">
                <a16:creationId xmlns:a16="http://schemas.microsoft.com/office/drawing/2014/main" id="{74BF6429-68A8-4435-A6CD-505528ED64E1}"/>
              </a:ext>
            </a:extLst>
          </p:cNvPr>
          <p:cNvSpPr>
            <a:spLocks noChangeArrowheads="1"/>
          </p:cNvSpPr>
          <p:nvPr/>
        </p:nvSpPr>
        <p:spPr bwMode="auto">
          <a:xfrm>
            <a:off x="8153400" y="2057401"/>
            <a:ext cx="2133600"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en-US" altLang="en-US" sz="1600">
                <a:latin typeface="Times-Roman" charset="0"/>
              </a:rPr>
              <a:t>(a) Automobile steering control system.</a:t>
            </a:r>
          </a:p>
          <a:p>
            <a:pPr eaLnBrk="1" hangingPunct="1">
              <a:spcBef>
                <a:spcPct val="50000"/>
              </a:spcBef>
            </a:pPr>
            <a:r>
              <a:rPr lang="en-US" altLang="en-US" sz="1600">
                <a:latin typeface="Times-Roman" charset="0"/>
              </a:rPr>
              <a:t>(b) The driver uses the difference between the actual and the desired direction of travel</a:t>
            </a:r>
          </a:p>
          <a:p>
            <a:pPr eaLnBrk="1" hangingPunct="1">
              <a:spcBef>
                <a:spcPct val="50000"/>
              </a:spcBef>
            </a:pPr>
            <a:r>
              <a:rPr lang="en-US" altLang="en-US" sz="1600">
                <a:latin typeface="Times-Roman" charset="0"/>
              </a:rPr>
              <a:t>to generate a controlled adjustment of the steering wheel.</a:t>
            </a:r>
          </a:p>
          <a:p>
            <a:pPr eaLnBrk="1" hangingPunct="1">
              <a:spcBef>
                <a:spcPct val="50000"/>
              </a:spcBef>
            </a:pPr>
            <a:r>
              <a:rPr lang="en-US" altLang="en-US" sz="1600">
                <a:latin typeface="Times-Roman" charset="0"/>
              </a:rPr>
              <a:t>(c) Typical direction-of-travel response.</a:t>
            </a:r>
          </a:p>
        </p:txBody>
      </p:sp>
      <p:sp>
        <p:nvSpPr>
          <p:cNvPr id="23556" name="Text Box 6">
            <a:extLst>
              <a:ext uri="{FF2B5EF4-FFF2-40B4-BE49-F238E27FC236}">
                <a16:creationId xmlns:a16="http://schemas.microsoft.com/office/drawing/2014/main" id="{B7DFB37E-28E7-4F0A-A361-0A528FF3E154}"/>
              </a:ext>
            </a:extLst>
          </p:cNvPr>
          <p:cNvSpPr txBox="1">
            <a:spLocks noChangeArrowheads="1"/>
          </p:cNvSpPr>
          <p:nvPr/>
        </p:nvSpPr>
        <p:spPr bwMode="auto">
          <a:xfrm>
            <a:off x="2057401" y="457201"/>
            <a:ext cx="595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Examples of Modern Control Systems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C6EE1FB2-A842-4179-A23C-FF4B41715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1"/>
            <a:ext cx="83820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3">
            <a:extLst>
              <a:ext uri="{FF2B5EF4-FFF2-40B4-BE49-F238E27FC236}">
                <a16:creationId xmlns:a16="http://schemas.microsoft.com/office/drawing/2014/main" id="{193BD29A-4345-465D-A3A0-6FF09939B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1" y="4648200"/>
            <a:ext cx="60102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5">
            <a:extLst>
              <a:ext uri="{FF2B5EF4-FFF2-40B4-BE49-F238E27FC236}">
                <a16:creationId xmlns:a16="http://schemas.microsoft.com/office/drawing/2014/main" id="{61ADB51D-43BB-4E31-895D-AFB11F4309E4}"/>
              </a:ext>
            </a:extLst>
          </p:cNvPr>
          <p:cNvSpPr txBox="1">
            <a:spLocks noChangeArrowheads="1"/>
          </p:cNvSpPr>
          <p:nvPr/>
        </p:nvSpPr>
        <p:spPr bwMode="auto">
          <a:xfrm>
            <a:off x="2057401" y="457201"/>
            <a:ext cx="595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Examples of Modern Control Systems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38DF3C3B-452D-4423-9632-68FEEE223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1" y="1676401"/>
            <a:ext cx="4867275" cy="3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3">
            <a:extLst>
              <a:ext uri="{FF2B5EF4-FFF2-40B4-BE49-F238E27FC236}">
                <a16:creationId xmlns:a16="http://schemas.microsoft.com/office/drawing/2014/main" id="{FC1E2BC3-09FF-4551-8A57-A381F2534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648201"/>
            <a:ext cx="67818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5">
            <a:extLst>
              <a:ext uri="{FF2B5EF4-FFF2-40B4-BE49-F238E27FC236}">
                <a16:creationId xmlns:a16="http://schemas.microsoft.com/office/drawing/2014/main" id="{D8D06D37-DA42-43DA-805C-56171D646EFF}"/>
              </a:ext>
            </a:extLst>
          </p:cNvPr>
          <p:cNvSpPr txBox="1">
            <a:spLocks noChangeArrowheads="1"/>
          </p:cNvSpPr>
          <p:nvPr/>
        </p:nvSpPr>
        <p:spPr bwMode="auto">
          <a:xfrm>
            <a:off x="2057401" y="457201"/>
            <a:ext cx="595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Examples of Modern Control Systems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F0F544D0-81D7-4F1C-ADE2-9051FE441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295401"/>
            <a:ext cx="60960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a:extLst>
              <a:ext uri="{FF2B5EF4-FFF2-40B4-BE49-F238E27FC236}">
                <a16:creationId xmlns:a16="http://schemas.microsoft.com/office/drawing/2014/main" id="{44ECB94E-905B-4221-A2F5-DAC9F80B5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5029200"/>
            <a:ext cx="48768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 Box 6">
            <a:extLst>
              <a:ext uri="{FF2B5EF4-FFF2-40B4-BE49-F238E27FC236}">
                <a16:creationId xmlns:a16="http://schemas.microsoft.com/office/drawing/2014/main" id="{8D50164E-A982-4CFB-9819-E32CC23A0169}"/>
              </a:ext>
            </a:extLst>
          </p:cNvPr>
          <p:cNvSpPr txBox="1">
            <a:spLocks noChangeArrowheads="1"/>
          </p:cNvSpPr>
          <p:nvPr/>
        </p:nvSpPr>
        <p:spPr bwMode="auto">
          <a:xfrm>
            <a:off x="2057401" y="457201"/>
            <a:ext cx="595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Examples of Modern Control Systems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07E47076-E3F2-4A6A-8BE8-62331FE75B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100138"/>
            <a:ext cx="65532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a:extLst>
              <a:ext uri="{FF2B5EF4-FFF2-40B4-BE49-F238E27FC236}">
                <a16:creationId xmlns:a16="http://schemas.microsoft.com/office/drawing/2014/main" id="{9A68C80F-481C-44CB-8DFB-63A650539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5791201"/>
            <a:ext cx="47244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5">
            <a:extLst>
              <a:ext uri="{FF2B5EF4-FFF2-40B4-BE49-F238E27FC236}">
                <a16:creationId xmlns:a16="http://schemas.microsoft.com/office/drawing/2014/main" id="{6E7B6D39-442F-48C0-8B1A-18F6D68C3343}"/>
              </a:ext>
            </a:extLst>
          </p:cNvPr>
          <p:cNvSpPr txBox="1">
            <a:spLocks noChangeArrowheads="1"/>
          </p:cNvSpPr>
          <p:nvPr/>
        </p:nvSpPr>
        <p:spPr bwMode="auto">
          <a:xfrm>
            <a:off x="2057401" y="457201"/>
            <a:ext cx="595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Examples of Modern Control Systems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72B2E981-7D92-4678-93B3-EE324EE83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05000"/>
            <a:ext cx="73914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3">
            <a:extLst>
              <a:ext uri="{FF2B5EF4-FFF2-40B4-BE49-F238E27FC236}">
                <a16:creationId xmlns:a16="http://schemas.microsoft.com/office/drawing/2014/main" id="{534AA561-0A53-453D-989A-6E09A0265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419600"/>
            <a:ext cx="32004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 Box 5">
            <a:extLst>
              <a:ext uri="{FF2B5EF4-FFF2-40B4-BE49-F238E27FC236}">
                <a16:creationId xmlns:a16="http://schemas.microsoft.com/office/drawing/2014/main" id="{F9CEE11B-647B-42DF-AA07-A82AD86C7061}"/>
              </a:ext>
            </a:extLst>
          </p:cNvPr>
          <p:cNvSpPr txBox="1">
            <a:spLocks noChangeArrowheads="1"/>
          </p:cNvSpPr>
          <p:nvPr/>
        </p:nvSpPr>
        <p:spPr bwMode="auto">
          <a:xfrm>
            <a:off x="2057401" y="457201"/>
            <a:ext cx="595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Examples of Modern Control Systems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B896E2C4-BEE5-4D4C-B098-435E3713F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838200"/>
            <a:ext cx="56388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a:extLst>
              <a:ext uri="{FF2B5EF4-FFF2-40B4-BE49-F238E27FC236}">
                <a16:creationId xmlns:a16="http://schemas.microsoft.com/office/drawing/2014/main" id="{79689FA2-D4F8-483E-8BFA-D17AA4FD3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876801"/>
            <a:ext cx="6400800"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5">
            <a:extLst>
              <a:ext uri="{FF2B5EF4-FFF2-40B4-BE49-F238E27FC236}">
                <a16:creationId xmlns:a16="http://schemas.microsoft.com/office/drawing/2014/main" id="{D2BFC94D-86BE-40F3-91FB-402F02FAF3E8}"/>
              </a:ext>
            </a:extLst>
          </p:cNvPr>
          <p:cNvSpPr txBox="1">
            <a:spLocks noChangeArrowheads="1"/>
          </p:cNvSpPr>
          <p:nvPr/>
        </p:nvSpPr>
        <p:spPr bwMode="auto">
          <a:xfrm>
            <a:off x="2057401" y="457201"/>
            <a:ext cx="595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Examples of Modern Control Systems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47AE4EC6-11B3-4AC9-8D17-F4C61CFB8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19200"/>
            <a:ext cx="6781800"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a:extLst>
              <a:ext uri="{FF2B5EF4-FFF2-40B4-BE49-F238E27FC236}">
                <a16:creationId xmlns:a16="http://schemas.microsoft.com/office/drawing/2014/main" id="{C7478624-C0A2-48C1-B4D6-96869814C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105401"/>
            <a:ext cx="48006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5">
            <a:extLst>
              <a:ext uri="{FF2B5EF4-FFF2-40B4-BE49-F238E27FC236}">
                <a16:creationId xmlns:a16="http://schemas.microsoft.com/office/drawing/2014/main" id="{2B2F2B0F-C3F3-4C18-B39F-2EDC7BD47175}"/>
              </a:ext>
            </a:extLst>
          </p:cNvPr>
          <p:cNvSpPr txBox="1">
            <a:spLocks noChangeArrowheads="1"/>
          </p:cNvSpPr>
          <p:nvPr/>
        </p:nvSpPr>
        <p:spPr bwMode="auto">
          <a:xfrm>
            <a:off x="2057401" y="457201"/>
            <a:ext cx="595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Examples of Modern Control Systems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175B424A-8AEF-4461-8772-9D385A76A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066800"/>
            <a:ext cx="38227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a:extLst>
              <a:ext uri="{FF2B5EF4-FFF2-40B4-BE49-F238E27FC236}">
                <a16:creationId xmlns:a16="http://schemas.microsoft.com/office/drawing/2014/main" id="{5F19A227-9E85-4B0B-B5AD-A7684F4B0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5334000"/>
            <a:ext cx="57912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4">
            <a:extLst>
              <a:ext uri="{FF2B5EF4-FFF2-40B4-BE49-F238E27FC236}">
                <a16:creationId xmlns:a16="http://schemas.microsoft.com/office/drawing/2014/main" id="{7C0F6EB3-04EA-4436-AAE6-E65270EE5BEC}"/>
              </a:ext>
            </a:extLst>
          </p:cNvPr>
          <p:cNvSpPr txBox="1">
            <a:spLocks noChangeArrowheads="1"/>
          </p:cNvSpPr>
          <p:nvPr/>
        </p:nvSpPr>
        <p:spPr bwMode="auto">
          <a:xfrm>
            <a:off x="2057401" y="457201"/>
            <a:ext cx="595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Examples of Modern Control Systems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68751-9128-D3CC-1954-99D12E3FC533}"/>
            </a:ext>
          </a:extLst>
        </p:cNvPr>
        <p:cNvGrpSpPr/>
        <p:nvPr/>
      </p:nvGrpSpPr>
      <p:grpSpPr>
        <a:xfrm>
          <a:off x="0" y="0"/>
          <a:ext cx="0" cy="0"/>
          <a:chOff x="0" y="0"/>
          <a:chExt cx="0" cy="0"/>
        </a:xfrm>
      </p:grpSpPr>
      <p:pic>
        <p:nvPicPr>
          <p:cNvPr id="5" name="Picture 4" descr="A screenshot of a qr code&#10;&#10;Description automatically generated">
            <a:extLst>
              <a:ext uri="{FF2B5EF4-FFF2-40B4-BE49-F238E27FC236}">
                <a16:creationId xmlns:a16="http://schemas.microsoft.com/office/drawing/2014/main" id="{9E58CC5B-B936-83B7-386B-FB2848EE2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496" y="329183"/>
            <a:ext cx="3648903" cy="3429969"/>
          </a:xfrm>
          <a:prstGeom prst="rect">
            <a:avLst/>
          </a:prstGeom>
        </p:spPr>
      </p:pic>
      <p:pic>
        <p:nvPicPr>
          <p:cNvPr id="4" name="Picture 3" descr="A sign with text overlay&#10;&#10;Description automatically generated">
            <a:extLst>
              <a:ext uri="{FF2B5EF4-FFF2-40B4-BE49-F238E27FC236}">
                <a16:creationId xmlns:a16="http://schemas.microsoft.com/office/drawing/2014/main" id="{8D8CBD78-2334-7787-7426-3A551C314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0873" y="4088335"/>
            <a:ext cx="3995928" cy="2007953"/>
          </a:xfrm>
          <a:prstGeom prst="rect">
            <a:avLst/>
          </a:prstGeom>
        </p:spPr>
      </p:pic>
      <p:pic>
        <p:nvPicPr>
          <p:cNvPr id="6" name="12 2">
            <a:hlinkClick r:id="" action="ppaction://media"/>
            <a:extLst>
              <a:ext uri="{FF2B5EF4-FFF2-40B4-BE49-F238E27FC236}">
                <a16:creationId xmlns:a16="http://schemas.microsoft.com/office/drawing/2014/main" id="{277D7738-EC19-2462-5F1C-441635F609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6601" y="1422352"/>
            <a:ext cx="8128000" cy="4673600"/>
          </a:xfrm>
          <a:prstGeom prst="rect">
            <a:avLst/>
          </a:prstGeom>
        </p:spPr>
      </p:pic>
      <p:sp>
        <p:nvSpPr>
          <p:cNvPr id="14" name="Title 13">
            <a:extLst>
              <a:ext uri="{FF2B5EF4-FFF2-40B4-BE49-F238E27FC236}">
                <a16:creationId xmlns:a16="http://schemas.microsoft.com/office/drawing/2014/main" id="{6C7D7C7B-2CFB-3B02-F5AE-AE5CC7BA1D67}"/>
              </a:ext>
            </a:extLst>
          </p:cNvPr>
          <p:cNvSpPr>
            <a:spLocks noGrp="1"/>
          </p:cNvSpPr>
          <p:nvPr>
            <p:ph type="title"/>
          </p:nvPr>
        </p:nvSpPr>
        <p:spPr/>
        <p:txBody>
          <a:bodyPr/>
          <a:lstStyle/>
          <a:p>
            <a:r>
              <a:rPr lang="en-US" dirty="0"/>
              <a:t>Ice-cream Robot (2019)</a:t>
            </a:r>
          </a:p>
        </p:txBody>
      </p:sp>
    </p:spTree>
    <p:extLst>
      <p:ext uri="{BB962C8B-B14F-4D97-AF65-F5344CB8AC3E}">
        <p14:creationId xmlns:p14="http://schemas.microsoft.com/office/powerpoint/2010/main" val="166556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8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768BA095-2920-4B61-82F2-2688A6670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066800"/>
            <a:ext cx="2590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3">
            <a:extLst>
              <a:ext uri="{FF2B5EF4-FFF2-40B4-BE49-F238E27FC236}">
                <a16:creationId xmlns:a16="http://schemas.microsoft.com/office/drawing/2014/main" id="{A0181515-234A-4185-9D5F-E65282079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562600"/>
            <a:ext cx="47244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 Box 4">
            <a:extLst>
              <a:ext uri="{FF2B5EF4-FFF2-40B4-BE49-F238E27FC236}">
                <a16:creationId xmlns:a16="http://schemas.microsoft.com/office/drawing/2014/main" id="{2AC25A23-1144-4880-8083-31D8C8A153D3}"/>
              </a:ext>
            </a:extLst>
          </p:cNvPr>
          <p:cNvSpPr txBox="1">
            <a:spLocks noChangeArrowheads="1"/>
          </p:cNvSpPr>
          <p:nvPr/>
        </p:nvSpPr>
        <p:spPr bwMode="auto">
          <a:xfrm>
            <a:off x="2041526" y="447676"/>
            <a:ext cx="48879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The Future of Control Systems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3D8604B1-3955-49A9-BC9D-D45DB751F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150939"/>
            <a:ext cx="6553200"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3">
            <a:extLst>
              <a:ext uri="{FF2B5EF4-FFF2-40B4-BE49-F238E27FC236}">
                <a16:creationId xmlns:a16="http://schemas.microsoft.com/office/drawing/2014/main" id="{1D910E2A-4966-4609-8925-9F3004B72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5638800"/>
            <a:ext cx="48006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4">
            <a:extLst>
              <a:ext uri="{FF2B5EF4-FFF2-40B4-BE49-F238E27FC236}">
                <a16:creationId xmlns:a16="http://schemas.microsoft.com/office/drawing/2014/main" id="{674DE5FF-9F48-4A83-A073-E380BF2A65B2}"/>
              </a:ext>
            </a:extLst>
          </p:cNvPr>
          <p:cNvSpPr txBox="1">
            <a:spLocks noChangeArrowheads="1"/>
          </p:cNvSpPr>
          <p:nvPr/>
        </p:nvSpPr>
        <p:spPr bwMode="auto">
          <a:xfrm>
            <a:off x="2041526" y="447676"/>
            <a:ext cx="48879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The Future of Control Systems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FA9D26-3F37-8B84-23FE-E7DD99C21ABB}"/>
            </a:ext>
          </a:extLst>
        </p:cNvPr>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E12C8F3-1AAE-FC4B-B369-0FF42616A8D6}"/>
              </a:ext>
            </a:extLst>
          </p:cNvPr>
          <p:cNvSpPr>
            <a:spLocks noGrp="1"/>
          </p:cNvSpPr>
          <p:nvPr>
            <p:ph type="title"/>
          </p:nvPr>
        </p:nvSpPr>
        <p:spPr>
          <a:xfrm>
            <a:off x="786385" y="841248"/>
            <a:ext cx="3515244" cy="5340097"/>
          </a:xfrm>
        </p:spPr>
        <p:txBody>
          <a:bodyPr anchor="ctr">
            <a:normAutofit/>
          </a:bodyPr>
          <a:lstStyle/>
          <a:p>
            <a:r>
              <a:rPr lang="en-US" sz="4800" dirty="0">
                <a:solidFill>
                  <a:schemeClr val="bg1"/>
                </a:solidFill>
              </a:rPr>
              <a:t>Group discussion</a:t>
            </a:r>
            <a:br>
              <a:rPr lang="en-US" sz="4800" dirty="0">
                <a:solidFill>
                  <a:schemeClr val="bg1"/>
                </a:solidFill>
              </a:rPr>
            </a:br>
            <a:r>
              <a:rPr lang="en-US" sz="4800" dirty="0">
                <a:solidFill>
                  <a:schemeClr val="bg1"/>
                </a:solidFill>
              </a:rPr>
              <a:t>(10 min break/</a:t>
            </a:r>
            <a:br>
              <a:rPr lang="en-US" sz="4800" dirty="0">
                <a:solidFill>
                  <a:schemeClr val="bg1"/>
                </a:solidFill>
              </a:rPr>
            </a:br>
            <a:r>
              <a:rPr lang="en-US" sz="4800" dirty="0">
                <a:solidFill>
                  <a:schemeClr val="bg1"/>
                </a:solidFill>
              </a:rPr>
              <a:t>preparation)</a:t>
            </a:r>
          </a:p>
        </p:txBody>
      </p:sp>
      <p:graphicFrame>
        <p:nvGraphicFramePr>
          <p:cNvPr id="5" name="Content Placeholder 2">
            <a:extLst>
              <a:ext uri="{FF2B5EF4-FFF2-40B4-BE49-F238E27FC236}">
                <a16:creationId xmlns:a16="http://schemas.microsoft.com/office/drawing/2014/main" id="{0C127D0A-92CC-1408-8808-639DDD2AF029}"/>
              </a:ext>
            </a:extLst>
          </p:cNvPr>
          <p:cNvGraphicFramePr>
            <a:graphicFrameLocks noGrp="1"/>
          </p:cNvGraphicFramePr>
          <p:nvPr>
            <p:ph idx="1"/>
            <p:extLst>
              <p:ext uri="{D42A27DB-BD31-4B8C-83A1-F6EECF244321}">
                <p14:modId xmlns:p14="http://schemas.microsoft.com/office/powerpoint/2010/main" val="4033156131"/>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9437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DA3FB-B9A1-625A-4A02-F474FA0CD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D0DCD1-C1FF-F3C3-F989-AE90732D0105}"/>
              </a:ext>
            </a:extLst>
          </p:cNvPr>
          <p:cNvSpPr>
            <a:spLocks noGrp="1"/>
          </p:cNvSpPr>
          <p:nvPr>
            <p:ph type="title"/>
          </p:nvPr>
        </p:nvSpPr>
        <p:spPr>
          <a:xfrm>
            <a:off x="635000" y="640823"/>
            <a:ext cx="3418659" cy="5583148"/>
          </a:xfrm>
        </p:spPr>
        <p:txBody>
          <a:bodyPr anchor="ctr">
            <a:normAutofit/>
          </a:bodyPr>
          <a:lstStyle/>
          <a:p>
            <a:r>
              <a:rPr lang="en-US" sz="5400"/>
              <a:t>Group discussion after lesson</a:t>
            </a:r>
          </a:p>
        </p:txBody>
      </p:sp>
      <p:graphicFrame>
        <p:nvGraphicFramePr>
          <p:cNvPr id="5" name="Content Placeholder 2">
            <a:extLst>
              <a:ext uri="{FF2B5EF4-FFF2-40B4-BE49-F238E27FC236}">
                <a16:creationId xmlns:a16="http://schemas.microsoft.com/office/drawing/2014/main" id="{177495FE-4AC4-1648-8B8B-9A2C0A44A452}"/>
              </a:ext>
            </a:extLst>
          </p:cNvPr>
          <p:cNvGraphicFramePr>
            <a:graphicFrameLocks noGrp="1"/>
          </p:cNvGraphicFramePr>
          <p:nvPr>
            <p:ph idx="1"/>
            <p:extLst>
              <p:ext uri="{D42A27DB-BD31-4B8C-83A1-F6EECF244321}">
                <p14:modId xmlns:p14="http://schemas.microsoft.com/office/powerpoint/2010/main" val="399311785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7905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6CC1A1E4-3A54-4A30-A280-A2292ADBF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685801"/>
            <a:ext cx="6172200" cy="562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a:extLst>
              <a:ext uri="{FF2B5EF4-FFF2-40B4-BE49-F238E27FC236}">
                <a16:creationId xmlns:a16="http://schemas.microsoft.com/office/drawing/2014/main" id="{10EC5CB4-593D-458A-89A6-4009E32C1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6272214"/>
            <a:ext cx="28194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Box 4">
            <a:extLst>
              <a:ext uri="{FF2B5EF4-FFF2-40B4-BE49-F238E27FC236}">
                <a16:creationId xmlns:a16="http://schemas.microsoft.com/office/drawing/2014/main" id="{EB45F755-6DA5-48B3-B9AA-89E367AD0393}"/>
              </a:ext>
            </a:extLst>
          </p:cNvPr>
          <p:cNvSpPr txBox="1">
            <a:spLocks noChangeArrowheads="1"/>
          </p:cNvSpPr>
          <p:nvPr/>
        </p:nvSpPr>
        <p:spPr bwMode="auto">
          <a:xfrm>
            <a:off x="2041526" y="447676"/>
            <a:ext cx="3662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Control System Design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a:extLst>
              <a:ext uri="{FF2B5EF4-FFF2-40B4-BE49-F238E27FC236}">
                <a16:creationId xmlns:a16="http://schemas.microsoft.com/office/drawing/2014/main" id="{B68B5CF7-D56F-4540-B388-F3646686E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65151"/>
            <a:ext cx="7239000" cy="597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a:extLst>
              <a:ext uri="{FF2B5EF4-FFF2-40B4-BE49-F238E27FC236}">
                <a16:creationId xmlns:a16="http://schemas.microsoft.com/office/drawing/2014/main" id="{5401F004-9977-4555-9A0A-417433B82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600200"/>
            <a:ext cx="4724400"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6867" name="Text Box 5">
            <a:extLst>
              <a:ext uri="{FF2B5EF4-FFF2-40B4-BE49-F238E27FC236}">
                <a16:creationId xmlns:a16="http://schemas.microsoft.com/office/drawing/2014/main" id="{D75F7694-A1E6-4724-A712-991F352A4902}"/>
              </a:ext>
            </a:extLst>
          </p:cNvPr>
          <p:cNvSpPr txBox="1">
            <a:spLocks noChangeArrowheads="1"/>
          </p:cNvSpPr>
          <p:nvPr/>
        </p:nvSpPr>
        <p:spPr bwMode="auto">
          <a:xfrm>
            <a:off x="2041525" y="447676"/>
            <a:ext cx="2643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Design Example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a:extLst>
              <a:ext uri="{FF2B5EF4-FFF2-40B4-BE49-F238E27FC236}">
                <a16:creationId xmlns:a16="http://schemas.microsoft.com/office/drawing/2014/main" id="{1474E2EE-A6FF-4F0C-975C-6800A3CAD8C9}"/>
              </a:ext>
            </a:extLst>
          </p:cNvPr>
          <p:cNvSpPr>
            <a:spLocks noChangeArrowheads="1"/>
          </p:cNvSpPr>
          <p:nvPr/>
        </p:nvSpPr>
        <p:spPr bwMode="auto">
          <a:xfrm>
            <a:off x="2286000" y="11430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solidFill>
                  <a:schemeClr val="tx2"/>
                </a:solidFill>
              </a:rPr>
              <a:t>ELECTRIC SHIP CONCEPT</a:t>
            </a:r>
          </a:p>
        </p:txBody>
      </p:sp>
      <p:grpSp>
        <p:nvGrpSpPr>
          <p:cNvPr id="37891" name="Group 5">
            <a:extLst>
              <a:ext uri="{FF2B5EF4-FFF2-40B4-BE49-F238E27FC236}">
                <a16:creationId xmlns:a16="http://schemas.microsoft.com/office/drawing/2014/main" id="{29DEFC5A-8C14-460E-9FA9-0285E0481813}"/>
              </a:ext>
            </a:extLst>
          </p:cNvPr>
          <p:cNvGrpSpPr>
            <a:grpSpLocks/>
          </p:cNvGrpSpPr>
          <p:nvPr/>
        </p:nvGrpSpPr>
        <p:grpSpPr bwMode="auto">
          <a:xfrm>
            <a:off x="5410200" y="3886201"/>
            <a:ext cx="4654550" cy="2232025"/>
            <a:chOff x="2788" y="674"/>
            <a:chExt cx="2932" cy="1406"/>
          </a:xfrm>
        </p:grpSpPr>
        <p:pic>
          <p:nvPicPr>
            <p:cNvPr id="37903" name="Picture 6" descr="PropellerJPG">
              <a:extLst>
                <a:ext uri="{FF2B5EF4-FFF2-40B4-BE49-F238E27FC236}">
                  <a16:creationId xmlns:a16="http://schemas.microsoft.com/office/drawing/2014/main" id="{598BC00E-4DD0-4989-9570-3039DAFA2F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8" y="721"/>
              <a:ext cx="216"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4" name="Freeform 7">
              <a:extLst>
                <a:ext uri="{FF2B5EF4-FFF2-40B4-BE49-F238E27FC236}">
                  <a16:creationId xmlns:a16="http://schemas.microsoft.com/office/drawing/2014/main" id="{BF4B378E-DF96-4458-9F23-5BF91297B8AE}"/>
                </a:ext>
              </a:extLst>
            </p:cNvPr>
            <p:cNvSpPr>
              <a:spLocks/>
            </p:cNvSpPr>
            <p:nvPr/>
          </p:nvSpPr>
          <p:spPr bwMode="auto">
            <a:xfrm>
              <a:off x="3752" y="1073"/>
              <a:ext cx="866" cy="830"/>
            </a:xfrm>
            <a:custGeom>
              <a:avLst/>
              <a:gdLst>
                <a:gd name="T0" fmla="*/ 469 w 1596"/>
                <a:gd name="T1" fmla="*/ 0 h 1374"/>
                <a:gd name="T2" fmla="*/ 469 w 1596"/>
                <a:gd name="T3" fmla="*/ 248 h 1374"/>
                <a:gd name="T4" fmla="*/ 0 w 1596"/>
                <a:gd name="T5" fmla="*/ 248 h 1374"/>
                <a:gd name="T6" fmla="*/ 0 w 1596"/>
                <a:gd name="T7" fmla="*/ 501 h 1374"/>
                <a:gd name="T8" fmla="*/ 5 w 1596"/>
                <a:gd name="T9" fmla="*/ 501 h 1374"/>
                <a:gd name="T10" fmla="*/ 0 60000 65536"/>
                <a:gd name="T11" fmla="*/ 0 60000 65536"/>
                <a:gd name="T12" fmla="*/ 0 60000 65536"/>
                <a:gd name="T13" fmla="*/ 0 60000 65536"/>
                <a:gd name="T14" fmla="*/ 0 60000 65536"/>
                <a:gd name="T15" fmla="*/ 0 w 1596"/>
                <a:gd name="T16" fmla="*/ 0 h 1374"/>
                <a:gd name="T17" fmla="*/ 1596 w 1596"/>
                <a:gd name="T18" fmla="*/ 1374 h 1374"/>
              </a:gdLst>
              <a:ahLst/>
              <a:cxnLst>
                <a:cxn ang="T10">
                  <a:pos x="T0" y="T1"/>
                </a:cxn>
                <a:cxn ang="T11">
                  <a:pos x="T2" y="T3"/>
                </a:cxn>
                <a:cxn ang="T12">
                  <a:pos x="T4" y="T5"/>
                </a:cxn>
                <a:cxn ang="T13">
                  <a:pos x="T6" y="T7"/>
                </a:cxn>
                <a:cxn ang="T14">
                  <a:pos x="T8" y="T9"/>
                </a:cxn>
              </a:cxnLst>
              <a:rect l="T15" t="T16" r="T17" b="T18"/>
              <a:pathLst>
                <a:path w="1596" h="1374">
                  <a:moveTo>
                    <a:pt x="1595" y="0"/>
                  </a:moveTo>
                  <a:lnTo>
                    <a:pt x="1595" y="680"/>
                  </a:lnTo>
                  <a:lnTo>
                    <a:pt x="0" y="680"/>
                  </a:lnTo>
                  <a:lnTo>
                    <a:pt x="0" y="1373"/>
                  </a:lnTo>
                  <a:lnTo>
                    <a:pt x="18" y="1373"/>
                  </a:lnTo>
                </a:path>
              </a:pathLst>
            </a:custGeom>
            <a:noFill/>
            <a:ln w="101600" cap="rnd" cmpd="sng">
              <a:solidFill>
                <a:srgbClr val="FF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05" name="Line 8">
              <a:extLst>
                <a:ext uri="{FF2B5EF4-FFF2-40B4-BE49-F238E27FC236}">
                  <a16:creationId xmlns:a16="http://schemas.microsoft.com/office/drawing/2014/main" id="{F920457C-5CB0-486E-9E98-0E4C959A5F57}"/>
                </a:ext>
              </a:extLst>
            </p:cNvPr>
            <p:cNvSpPr>
              <a:spLocks noChangeShapeType="1"/>
            </p:cNvSpPr>
            <p:nvPr/>
          </p:nvSpPr>
          <p:spPr bwMode="auto">
            <a:xfrm>
              <a:off x="2968" y="1066"/>
              <a:ext cx="2383" cy="8"/>
            </a:xfrm>
            <a:prstGeom prst="line">
              <a:avLst/>
            </a:prstGeom>
            <a:noFill/>
            <a:ln w="101600">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7906" name="Line 9">
              <a:extLst>
                <a:ext uri="{FF2B5EF4-FFF2-40B4-BE49-F238E27FC236}">
                  <a16:creationId xmlns:a16="http://schemas.microsoft.com/office/drawing/2014/main" id="{55675E24-E40A-4FC3-BD86-8995DBFF9AF0}"/>
                </a:ext>
              </a:extLst>
            </p:cNvPr>
            <p:cNvSpPr>
              <a:spLocks noChangeShapeType="1"/>
            </p:cNvSpPr>
            <p:nvPr/>
          </p:nvSpPr>
          <p:spPr bwMode="auto">
            <a:xfrm>
              <a:off x="3892" y="1859"/>
              <a:ext cx="594" cy="0"/>
            </a:xfrm>
            <a:prstGeom prst="line">
              <a:avLst/>
            </a:prstGeom>
            <a:noFill/>
            <a:ln w="101600">
              <a:solidFill>
                <a:srgbClr val="FF99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07" name="Rectangle 10">
              <a:extLst>
                <a:ext uri="{FF2B5EF4-FFF2-40B4-BE49-F238E27FC236}">
                  <a16:creationId xmlns:a16="http://schemas.microsoft.com/office/drawing/2014/main" id="{B62EA2A4-96FB-43B2-8AFA-3AA3A5515080}"/>
                </a:ext>
              </a:extLst>
            </p:cNvPr>
            <p:cNvSpPr>
              <a:spLocks noChangeArrowheads="1"/>
            </p:cNvSpPr>
            <p:nvPr/>
          </p:nvSpPr>
          <p:spPr bwMode="auto">
            <a:xfrm>
              <a:off x="4453" y="1638"/>
              <a:ext cx="441"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312" tIns="42862" rIns="87312" bIns="42862">
              <a:spAutoFit/>
            </a:bodyPr>
            <a:lstStyle>
              <a:lvl1pPr defTabSz="817563">
                <a:defRPr sz="2000">
                  <a:solidFill>
                    <a:schemeClr val="tx1"/>
                  </a:solidFill>
                  <a:latin typeface="Times New Roman" panose="02020603050405020304" pitchFamily="18" charset="0"/>
                </a:defRPr>
              </a:lvl1pPr>
              <a:lvl2pPr marL="742950" indent="-285750" defTabSz="817563">
                <a:defRPr sz="2000">
                  <a:solidFill>
                    <a:schemeClr val="tx1"/>
                  </a:solidFill>
                  <a:latin typeface="Times New Roman" panose="02020603050405020304" pitchFamily="18" charset="0"/>
                </a:defRPr>
              </a:lvl2pPr>
              <a:lvl3pPr marL="1143000" indent="-228600" defTabSz="817563">
                <a:defRPr sz="2000">
                  <a:solidFill>
                    <a:schemeClr val="tx1"/>
                  </a:solidFill>
                  <a:latin typeface="Times New Roman" panose="02020603050405020304" pitchFamily="18" charset="0"/>
                </a:defRPr>
              </a:lvl3pPr>
              <a:lvl4pPr marL="1600200" indent="-228600" defTabSz="817563">
                <a:defRPr sz="2000">
                  <a:solidFill>
                    <a:schemeClr val="tx1"/>
                  </a:solidFill>
                  <a:latin typeface="Times New Roman" panose="02020603050405020304" pitchFamily="18" charset="0"/>
                </a:defRPr>
              </a:lvl4pPr>
              <a:lvl5pPr marL="2057400" indent="-228600" defTabSz="817563">
                <a:defRPr sz="2000">
                  <a:solidFill>
                    <a:schemeClr val="tx1"/>
                  </a:solidFill>
                  <a:latin typeface="Times New Roman" panose="02020603050405020304" pitchFamily="18" charset="0"/>
                </a:defRPr>
              </a:lvl5pPr>
              <a:lvl6pPr marL="2514600" indent="-228600" defTabSz="8175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8175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8175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817563" eaLnBrk="0" fontAlgn="base" hangingPunct="0">
                <a:spcBef>
                  <a:spcPct val="0"/>
                </a:spcBef>
                <a:spcAft>
                  <a:spcPct val="0"/>
                </a:spcAft>
                <a:defRPr sz="2000">
                  <a:solidFill>
                    <a:schemeClr val="tx1"/>
                  </a:solidFill>
                  <a:latin typeface="Times New Roman" panose="02020603050405020304" pitchFamily="18" charset="0"/>
                </a:defRPr>
              </a:lvl9pPr>
            </a:lstStyle>
            <a:p>
              <a:pPr>
                <a:lnSpc>
                  <a:spcPct val="85000"/>
                </a:lnSpc>
              </a:pPr>
              <a:r>
                <a:rPr lang="en-US" altLang="en-US" sz="1400" b="1">
                  <a:latin typeface="Arial Narrow" panose="020B0606020202030204" pitchFamily="34" charset="0"/>
                </a:rPr>
                <a:t>Ship</a:t>
              </a:r>
            </a:p>
            <a:p>
              <a:pPr>
                <a:lnSpc>
                  <a:spcPct val="85000"/>
                </a:lnSpc>
              </a:pPr>
              <a:r>
                <a:rPr lang="en-US" altLang="en-US" sz="1400" b="1">
                  <a:latin typeface="Arial Narrow" panose="020B0606020202030204" pitchFamily="34" charset="0"/>
                </a:rPr>
                <a:t>Service</a:t>
              </a:r>
            </a:p>
            <a:p>
              <a:pPr>
                <a:lnSpc>
                  <a:spcPct val="85000"/>
                </a:lnSpc>
              </a:pPr>
              <a:r>
                <a:rPr lang="en-US" altLang="en-US" sz="1400" b="1">
                  <a:latin typeface="Arial Narrow" panose="020B0606020202030204" pitchFamily="34" charset="0"/>
                </a:rPr>
                <a:t>Power</a:t>
              </a:r>
            </a:p>
          </p:txBody>
        </p:sp>
        <p:sp>
          <p:nvSpPr>
            <p:cNvPr id="37908" name="Rectangle 11">
              <a:extLst>
                <a:ext uri="{FF2B5EF4-FFF2-40B4-BE49-F238E27FC236}">
                  <a16:creationId xmlns:a16="http://schemas.microsoft.com/office/drawing/2014/main" id="{6AD12DB0-C660-4CE5-B4A8-A164A7278490}"/>
                </a:ext>
              </a:extLst>
            </p:cNvPr>
            <p:cNvSpPr>
              <a:spLocks noChangeArrowheads="1"/>
            </p:cNvSpPr>
            <p:nvPr/>
          </p:nvSpPr>
          <p:spPr bwMode="auto">
            <a:xfrm>
              <a:off x="4292" y="674"/>
              <a:ext cx="56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nSpc>
                  <a:spcPct val="85000"/>
                </a:lnSpc>
              </a:pPr>
              <a:r>
                <a:rPr lang="en-US" altLang="en-US" sz="1200" b="1">
                  <a:latin typeface="Arial Narrow" panose="020B0606020202030204" pitchFamily="34" charset="0"/>
                </a:rPr>
                <a:t>Main Power</a:t>
              </a:r>
            </a:p>
            <a:p>
              <a:pPr>
                <a:lnSpc>
                  <a:spcPct val="85000"/>
                </a:lnSpc>
              </a:pPr>
              <a:r>
                <a:rPr lang="en-US" altLang="en-US" sz="1200" b="1">
                  <a:latin typeface="Arial Narrow" panose="020B0606020202030204" pitchFamily="34" charset="0"/>
                </a:rPr>
                <a:t>Distribution</a:t>
              </a:r>
            </a:p>
          </p:txBody>
        </p:sp>
        <p:sp>
          <p:nvSpPr>
            <p:cNvPr id="37909" name="Oval 12">
              <a:extLst>
                <a:ext uri="{FF2B5EF4-FFF2-40B4-BE49-F238E27FC236}">
                  <a16:creationId xmlns:a16="http://schemas.microsoft.com/office/drawing/2014/main" id="{0FEFDA26-5C18-4425-960F-956D63A7482B}"/>
                </a:ext>
              </a:extLst>
            </p:cNvPr>
            <p:cNvSpPr>
              <a:spLocks noChangeArrowheads="1"/>
            </p:cNvSpPr>
            <p:nvPr/>
          </p:nvSpPr>
          <p:spPr bwMode="auto">
            <a:xfrm>
              <a:off x="3096" y="736"/>
              <a:ext cx="624" cy="624"/>
            </a:xfrm>
            <a:prstGeom prst="ellipse">
              <a:avLst/>
            </a:prstGeom>
            <a:solidFill>
              <a:srgbClr val="33CC33"/>
            </a:solidFill>
            <a:ln w="12700">
              <a:solidFill>
                <a:schemeClr val="tx1"/>
              </a:solidFill>
              <a:round/>
              <a:headEnd type="none" w="sm" len="sm"/>
              <a:tailEnd type="none" w="sm" len="sm"/>
            </a:ln>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b="1">
                  <a:solidFill>
                    <a:schemeClr val="bg1"/>
                  </a:solidFill>
                  <a:latin typeface="Arial Narrow" panose="020B0606020202030204" pitchFamily="34" charset="0"/>
                </a:rPr>
                <a:t>Propulsion</a:t>
              </a:r>
            </a:p>
            <a:p>
              <a:pPr algn="ctr"/>
              <a:r>
                <a:rPr lang="en-US" altLang="en-US" sz="1600" b="1">
                  <a:solidFill>
                    <a:schemeClr val="bg1"/>
                  </a:solidFill>
                  <a:latin typeface="Arial Narrow" panose="020B0606020202030204" pitchFamily="34" charset="0"/>
                </a:rPr>
                <a:t>Motor</a:t>
              </a:r>
            </a:p>
          </p:txBody>
        </p:sp>
        <p:sp>
          <p:nvSpPr>
            <p:cNvPr id="37910" name="Rectangle 13">
              <a:extLst>
                <a:ext uri="{FF2B5EF4-FFF2-40B4-BE49-F238E27FC236}">
                  <a16:creationId xmlns:a16="http://schemas.microsoft.com/office/drawing/2014/main" id="{EA4440AB-4826-45A5-A667-CD250466A269}"/>
                </a:ext>
              </a:extLst>
            </p:cNvPr>
            <p:cNvSpPr>
              <a:spLocks noChangeArrowheads="1"/>
            </p:cNvSpPr>
            <p:nvPr/>
          </p:nvSpPr>
          <p:spPr bwMode="auto">
            <a:xfrm>
              <a:off x="3808" y="784"/>
              <a:ext cx="512" cy="512"/>
            </a:xfrm>
            <a:prstGeom prst="rect">
              <a:avLst/>
            </a:prstGeom>
            <a:solidFill>
              <a:srgbClr val="3333FF"/>
            </a:solidFill>
            <a:ln w="12700">
              <a:solidFill>
                <a:schemeClr val="tx1"/>
              </a:solidFill>
              <a:miter lim="800000"/>
              <a:headEnd type="none" w="sm" len="sm"/>
              <a:tailEnd type="none" w="sm" len="sm"/>
            </a:ln>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b="1">
                  <a:solidFill>
                    <a:schemeClr val="bg1"/>
                  </a:solidFill>
                  <a:latin typeface="Arial Narrow" panose="020B0606020202030204" pitchFamily="34" charset="0"/>
                </a:rPr>
                <a:t>Motor</a:t>
              </a:r>
            </a:p>
            <a:p>
              <a:pPr algn="ctr"/>
              <a:r>
                <a:rPr lang="en-US" altLang="en-US" sz="1600" b="1">
                  <a:solidFill>
                    <a:schemeClr val="bg1"/>
                  </a:solidFill>
                  <a:latin typeface="Arial Narrow" panose="020B0606020202030204" pitchFamily="34" charset="0"/>
                </a:rPr>
                <a:t>Drive</a:t>
              </a:r>
            </a:p>
          </p:txBody>
        </p:sp>
        <p:sp>
          <p:nvSpPr>
            <p:cNvPr id="37911" name="Oval 14">
              <a:extLst>
                <a:ext uri="{FF2B5EF4-FFF2-40B4-BE49-F238E27FC236}">
                  <a16:creationId xmlns:a16="http://schemas.microsoft.com/office/drawing/2014/main" id="{904C22DD-6716-47B1-AFD1-160F1920EBF0}"/>
                </a:ext>
              </a:extLst>
            </p:cNvPr>
            <p:cNvSpPr>
              <a:spLocks noChangeArrowheads="1"/>
            </p:cNvSpPr>
            <p:nvPr/>
          </p:nvSpPr>
          <p:spPr bwMode="auto">
            <a:xfrm>
              <a:off x="4696" y="816"/>
              <a:ext cx="448" cy="448"/>
            </a:xfrm>
            <a:prstGeom prst="ellipse">
              <a:avLst/>
            </a:prstGeom>
            <a:solidFill>
              <a:srgbClr val="33CC33"/>
            </a:solidFill>
            <a:ln w="12700">
              <a:solidFill>
                <a:schemeClr val="tx1"/>
              </a:solidFill>
              <a:round/>
              <a:headEnd type="none" w="sm" len="sm"/>
              <a:tailEnd type="none" w="sm" len="sm"/>
            </a:ln>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400" b="1">
                  <a:latin typeface="Arial Narrow" panose="020B0606020202030204" pitchFamily="34" charset="0"/>
                </a:rPr>
                <a:t>Generator</a:t>
              </a:r>
            </a:p>
          </p:txBody>
        </p:sp>
        <p:sp>
          <p:nvSpPr>
            <p:cNvPr id="37912" name="Rectangle 15">
              <a:extLst>
                <a:ext uri="{FF2B5EF4-FFF2-40B4-BE49-F238E27FC236}">
                  <a16:creationId xmlns:a16="http://schemas.microsoft.com/office/drawing/2014/main" id="{34386363-029E-42C0-99A4-867E231BDC5F}"/>
                </a:ext>
              </a:extLst>
            </p:cNvPr>
            <p:cNvSpPr>
              <a:spLocks noChangeArrowheads="1"/>
            </p:cNvSpPr>
            <p:nvPr/>
          </p:nvSpPr>
          <p:spPr bwMode="auto">
            <a:xfrm>
              <a:off x="5208" y="768"/>
              <a:ext cx="512" cy="512"/>
            </a:xfrm>
            <a:prstGeom prst="rect">
              <a:avLst/>
            </a:prstGeom>
            <a:solidFill>
              <a:srgbClr val="FFFF00"/>
            </a:solidFill>
            <a:ln w="12700">
              <a:solidFill>
                <a:schemeClr val="tx1"/>
              </a:solidFill>
              <a:miter lim="800000"/>
              <a:headEnd type="none" w="sm" len="sm"/>
              <a:tailEnd type="none" w="sm" len="sm"/>
            </a:ln>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600" b="1">
                  <a:latin typeface="Arial Narrow" panose="020B0606020202030204" pitchFamily="34" charset="0"/>
                </a:rPr>
                <a:t>Prime</a:t>
              </a:r>
            </a:p>
            <a:p>
              <a:pPr algn="ctr"/>
              <a:r>
                <a:rPr lang="en-US" altLang="en-US" sz="1600" b="1">
                  <a:latin typeface="Arial Narrow" panose="020B0606020202030204" pitchFamily="34" charset="0"/>
                </a:rPr>
                <a:t>Mover</a:t>
              </a:r>
            </a:p>
          </p:txBody>
        </p:sp>
        <p:sp>
          <p:nvSpPr>
            <p:cNvPr id="37913" name="Rectangle 16">
              <a:extLst>
                <a:ext uri="{FF2B5EF4-FFF2-40B4-BE49-F238E27FC236}">
                  <a16:creationId xmlns:a16="http://schemas.microsoft.com/office/drawing/2014/main" id="{39DA104D-D728-4563-B739-7496FBDF0230}"/>
                </a:ext>
              </a:extLst>
            </p:cNvPr>
            <p:cNvSpPr>
              <a:spLocks noChangeArrowheads="1"/>
            </p:cNvSpPr>
            <p:nvPr/>
          </p:nvSpPr>
          <p:spPr bwMode="auto">
            <a:xfrm>
              <a:off x="3464" y="1600"/>
              <a:ext cx="480" cy="48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a:r>
                <a:rPr lang="en-US" altLang="en-US" sz="1200" b="1">
                  <a:solidFill>
                    <a:schemeClr val="bg1"/>
                  </a:solidFill>
                  <a:latin typeface="Arial Narrow" panose="020B0606020202030204" pitchFamily="34" charset="0"/>
                </a:rPr>
                <a:t>Power</a:t>
              </a:r>
            </a:p>
            <a:p>
              <a:pPr algn="ctr"/>
              <a:r>
                <a:rPr lang="en-US" altLang="en-US" sz="1200" b="1">
                  <a:solidFill>
                    <a:schemeClr val="bg1"/>
                  </a:solidFill>
                  <a:latin typeface="Arial Narrow" panose="020B0606020202030204" pitchFamily="34" charset="0"/>
                </a:rPr>
                <a:t>Conversion</a:t>
              </a:r>
            </a:p>
            <a:p>
              <a:pPr algn="ctr"/>
              <a:r>
                <a:rPr lang="en-US" altLang="en-US" sz="1200" b="1">
                  <a:solidFill>
                    <a:schemeClr val="bg1"/>
                  </a:solidFill>
                  <a:latin typeface="Arial Narrow" panose="020B0606020202030204" pitchFamily="34" charset="0"/>
                </a:rPr>
                <a:t>Module</a:t>
              </a:r>
            </a:p>
          </p:txBody>
        </p:sp>
      </p:grpSp>
      <p:sp>
        <p:nvSpPr>
          <p:cNvPr id="37892" name="Freeform 17">
            <a:extLst>
              <a:ext uri="{FF2B5EF4-FFF2-40B4-BE49-F238E27FC236}">
                <a16:creationId xmlns:a16="http://schemas.microsoft.com/office/drawing/2014/main" id="{31355C81-74FD-4177-B94E-6CFD57EFE964}"/>
              </a:ext>
            </a:extLst>
          </p:cNvPr>
          <p:cNvSpPr>
            <a:spLocks/>
          </p:cNvSpPr>
          <p:nvPr/>
        </p:nvSpPr>
        <p:spPr bwMode="auto">
          <a:xfrm>
            <a:off x="6248401" y="3124200"/>
            <a:ext cx="4144963" cy="319088"/>
          </a:xfrm>
          <a:custGeom>
            <a:avLst/>
            <a:gdLst>
              <a:gd name="T0" fmla="*/ 3858516 w 5108"/>
              <a:gd name="T1" fmla="*/ 0 h 421"/>
              <a:gd name="T2" fmla="*/ 0 w 5108"/>
              <a:gd name="T3" fmla="*/ 0 h 421"/>
              <a:gd name="T4" fmla="*/ 285636 w 5108"/>
              <a:gd name="T5" fmla="*/ 159165 h 421"/>
              <a:gd name="T6" fmla="*/ 0 w 5108"/>
              <a:gd name="T7" fmla="*/ 318330 h 421"/>
              <a:gd name="T8" fmla="*/ 3858516 w 5108"/>
              <a:gd name="T9" fmla="*/ 318330 h 421"/>
              <a:gd name="T10" fmla="*/ 4144152 w 5108"/>
              <a:gd name="T11" fmla="*/ 159165 h 421"/>
              <a:gd name="T12" fmla="*/ 3858516 w 5108"/>
              <a:gd name="T13" fmla="*/ 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08" h="421">
                <a:moveTo>
                  <a:pt x="4755" y="0"/>
                </a:moveTo>
                <a:lnTo>
                  <a:pt x="0" y="0"/>
                </a:lnTo>
                <a:lnTo>
                  <a:pt x="352" y="210"/>
                </a:lnTo>
                <a:lnTo>
                  <a:pt x="0" y="420"/>
                </a:lnTo>
                <a:lnTo>
                  <a:pt x="4755" y="420"/>
                </a:lnTo>
                <a:lnTo>
                  <a:pt x="5107" y="210"/>
                </a:lnTo>
                <a:lnTo>
                  <a:pt x="4755" y="0"/>
                </a:lnTo>
              </a:path>
            </a:pathLst>
          </a:custGeom>
          <a:solidFill>
            <a:srgbClr val="0000FF"/>
          </a:solidFill>
          <a:ln>
            <a:noFill/>
          </a:ln>
          <a:effectLst>
            <a:outerShdw dist="45791" dir="3378596" algn="ctr" rotWithShape="0">
              <a:schemeClr val="bg2"/>
            </a:outerShdw>
          </a:effectLst>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n-US"/>
          </a:p>
        </p:txBody>
      </p:sp>
      <p:sp>
        <p:nvSpPr>
          <p:cNvPr id="37893" name="Rectangle 18">
            <a:extLst>
              <a:ext uri="{FF2B5EF4-FFF2-40B4-BE49-F238E27FC236}">
                <a16:creationId xmlns:a16="http://schemas.microsoft.com/office/drawing/2014/main" id="{35B828B6-D23A-43B5-94FB-DD5A7F02A49F}"/>
              </a:ext>
            </a:extLst>
          </p:cNvPr>
          <p:cNvSpPr>
            <a:spLocks noChangeArrowheads="1"/>
          </p:cNvSpPr>
          <p:nvPr/>
        </p:nvSpPr>
        <p:spPr bwMode="auto">
          <a:xfrm>
            <a:off x="1981201" y="3352800"/>
            <a:ext cx="1692275" cy="94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17475" indent="-117475">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lnSpc>
                <a:spcPct val="80000"/>
              </a:lnSpc>
              <a:spcBef>
                <a:spcPct val="20000"/>
              </a:spcBef>
              <a:buClr>
                <a:srgbClr val="0000CC"/>
              </a:buClr>
              <a:buFont typeface="Wingdings" panose="05000000000000000000" pitchFamily="2" charset="2"/>
              <a:buChar char="w"/>
            </a:pPr>
            <a:r>
              <a:rPr lang="en-US" altLang="en-US" sz="1200" b="1">
                <a:latin typeface="Arial Narrow" panose="020B0606020202030204" pitchFamily="34" charset="0"/>
              </a:rPr>
              <a:t>Electric Drive</a:t>
            </a:r>
          </a:p>
          <a:p>
            <a:pPr eaLnBrk="1" hangingPunct="1">
              <a:lnSpc>
                <a:spcPct val="80000"/>
              </a:lnSpc>
              <a:spcBef>
                <a:spcPct val="20000"/>
              </a:spcBef>
              <a:buClr>
                <a:srgbClr val="0000CC"/>
              </a:buClr>
              <a:buFont typeface="Wingdings" panose="05000000000000000000" pitchFamily="2" charset="2"/>
              <a:buChar char="w"/>
            </a:pPr>
            <a:r>
              <a:rPr lang="en-US" altLang="en-US" sz="1200" b="1">
                <a:latin typeface="Arial Narrow" panose="020B0606020202030204" pitchFamily="34" charset="0"/>
              </a:rPr>
              <a:t>Reduce # of Prime Movers</a:t>
            </a:r>
          </a:p>
          <a:p>
            <a:pPr eaLnBrk="1" hangingPunct="1">
              <a:lnSpc>
                <a:spcPct val="80000"/>
              </a:lnSpc>
              <a:spcBef>
                <a:spcPct val="20000"/>
              </a:spcBef>
              <a:buClr>
                <a:srgbClr val="0000CC"/>
              </a:buClr>
              <a:buFont typeface="Wingdings" panose="05000000000000000000" pitchFamily="2" charset="2"/>
              <a:buChar char="w"/>
            </a:pPr>
            <a:r>
              <a:rPr lang="en-US" altLang="en-US" sz="1200" b="1">
                <a:latin typeface="Arial Narrow" panose="020B0606020202030204" pitchFamily="34" charset="0"/>
              </a:rPr>
              <a:t>Fuel savings</a:t>
            </a:r>
          </a:p>
          <a:p>
            <a:pPr eaLnBrk="1" hangingPunct="1">
              <a:lnSpc>
                <a:spcPct val="80000"/>
              </a:lnSpc>
              <a:spcBef>
                <a:spcPct val="20000"/>
              </a:spcBef>
              <a:buClr>
                <a:srgbClr val="0000CC"/>
              </a:buClr>
              <a:buFont typeface="Wingdings" panose="05000000000000000000" pitchFamily="2" charset="2"/>
              <a:buChar char="w"/>
            </a:pPr>
            <a:r>
              <a:rPr lang="en-US" altLang="en-US" sz="1200" b="1">
                <a:latin typeface="Arial Narrow" panose="020B0606020202030204" pitchFamily="34" charset="0"/>
              </a:rPr>
              <a:t>Reduced maintenance</a:t>
            </a:r>
          </a:p>
        </p:txBody>
      </p:sp>
      <p:sp>
        <p:nvSpPr>
          <p:cNvPr id="37894" name="Rectangle 19">
            <a:extLst>
              <a:ext uri="{FF2B5EF4-FFF2-40B4-BE49-F238E27FC236}">
                <a16:creationId xmlns:a16="http://schemas.microsoft.com/office/drawing/2014/main" id="{89ABE2F4-8481-4779-B988-FA57FFC7ECFF}"/>
              </a:ext>
            </a:extLst>
          </p:cNvPr>
          <p:cNvSpPr>
            <a:spLocks noChangeArrowheads="1"/>
          </p:cNvSpPr>
          <p:nvPr/>
        </p:nvSpPr>
        <p:spPr bwMode="auto">
          <a:xfrm>
            <a:off x="5029201" y="3048000"/>
            <a:ext cx="1579563" cy="94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17475" indent="-117475">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lnSpc>
                <a:spcPct val="80000"/>
              </a:lnSpc>
              <a:spcBef>
                <a:spcPct val="20000"/>
              </a:spcBef>
              <a:buClr>
                <a:srgbClr val="0000CC"/>
              </a:buClr>
              <a:buFont typeface="Wingdings" panose="05000000000000000000" pitchFamily="2" charset="2"/>
              <a:buChar char="w"/>
            </a:pPr>
            <a:r>
              <a:rPr lang="en-US" altLang="en-US" sz="1200" b="1">
                <a:latin typeface="Arial Narrow" panose="020B0606020202030204" pitchFamily="34" charset="0"/>
              </a:rPr>
              <a:t>Technology</a:t>
            </a:r>
          </a:p>
          <a:p>
            <a:pPr eaLnBrk="1" hangingPunct="1">
              <a:lnSpc>
                <a:spcPct val="80000"/>
              </a:lnSpc>
              <a:spcBef>
                <a:spcPct val="20000"/>
              </a:spcBef>
              <a:buClr>
                <a:srgbClr val="0000CC"/>
              </a:buClr>
              <a:buFont typeface="Wingdings" panose="05000000000000000000" pitchFamily="2" charset="2"/>
              <a:buNone/>
            </a:pPr>
            <a:r>
              <a:rPr lang="en-US" altLang="en-US" sz="1200" b="1">
                <a:latin typeface="Arial Narrow" panose="020B0606020202030204" pitchFamily="34" charset="0"/>
              </a:rPr>
              <a:t>     Insertion</a:t>
            </a:r>
          </a:p>
          <a:p>
            <a:pPr eaLnBrk="1" hangingPunct="1">
              <a:lnSpc>
                <a:spcPct val="80000"/>
              </a:lnSpc>
              <a:spcBef>
                <a:spcPct val="20000"/>
              </a:spcBef>
              <a:buClr>
                <a:srgbClr val="0000CC"/>
              </a:buClr>
              <a:buFont typeface="Wingdings" panose="05000000000000000000" pitchFamily="2" charset="2"/>
              <a:buChar char="w"/>
            </a:pPr>
            <a:r>
              <a:rPr lang="en-US" altLang="en-US" sz="1200" b="1">
                <a:latin typeface="Arial Narrow" panose="020B0606020202030204" pitchFamily="34" charset="0"/>
              </a:rPr>
              <a:t>Warfighting Capabilities</a:t>
            </a:r>
          </a:p>
          <a:p>
            <a:pPr eaLnBrk="1" hangingPunct="1">
              <a:lnSpc>
                <a:spcPct val="80000"/>
              </a:lnSpc>
              <a:spcBef>
                <a:spcPct val="20000"/>
              </a:spcBef>
              <a:buClr>
                <a:srgbClr val="0000CC"/>
              </a:buClr>
              <a:buFont typeface="Wingdings" panose="05000000000000000000" pitchFamily="2" charset="2"/>
              <a:buChar char="w"/>
            </a:pPr>
            <a:endParaRPr lang="en-US" altLang="en-US" sz="1200" b="1">
              <a:latin typeface="Arial Narrow" panose="020B0606020202030204" pitchFamily="34" charset="0"/>
            </a:endParaRPr>
          </a:p>
        </p:txBody>
      </p:sp>
      <p:sp>
        <p:nvSpPr>
          <p:cNvPr id="35860" name="Rectangle 20">
            <a:extLst>
              <a:ext uri="{FF2B5EF4-FFF2-40B4-BE49-F238E27FC236}">
                <a16:creationId xmlns:a16="http://schemas.microsoft.com/office/drawing/2014/main" id="{B02104A4-7AB5-4324-B467-DA58FD8069A3}"/>
              </a:ext>
            </a:extLst>
          </p:cNvPr>
          <p:cNvSpPr>
            <a:spLocks noChangeArrowheads="1"/>
          </p:cNvSpPr>
          <p:nvPr/>
        </p:nvSpPr>
        <p:spPr bwMode="auto">
          <a:xfrm>
            <a:off x="2233614" y="1828800"/>
            <a:ext cx="1239837" cy="266700"/>
          </a:xfrm>
          <a:prstGeom prst="rect">
            <a:avLst/>
          </a:prstGeom>
          <a:noFill/>
          <a:ln w="9525">
            <a:noFill/>
            <a:miter lim="800000"/>
            <a:headEnd/>
            <a:tailEnd/>
          </a:ln>
          <a:effectLst/>
        </p:spPr>
        <p:txBody>
          <a:bodyPr lIns="90488" tIns="44450" rIns="90488" bIns="44450" anchor="ctr"/>
          <a:lstStyle/>
          <a:p>
            <a:pPr>
              <a:defRPr/>
            </a:pPr>
            <a:r>
              <a:rPr lang="en-US" b="1" i="1">
                <a:solidFill>
                  <a:srgbClr val="0000FF"/>
                </a:solidFill>
                <a:effectLst>
                  <a:outerShdw blurRad="38100" dist="38100" dir="2700000" algn="tl">
                    <a:srgbClr val="C0C0C0"/>
                  </a:outerShdw>
                </a:effectLst>
                <a:latin typeface="Arial Narrow" pitchFamily="34" charset="0"/>
              </a:rPr>
              <a:t>Vision</a:t>
            </a:r>
          </a:p>
        </p:txBody>
      </p:sp>
      <p:sp>
        <p:nvSpPr>
          <p:cNvPr id="37896" name="Rectangle 21">
            <a:extLst>
              <a:ext uri="{FF2B5EF4-FFF2-40B4-BE49-F238E27FC236}">
                <a16:creationId xmlns:a16="http://schemas.microsoft.com/office/drawing/2014/main" id="{C3F84F30-0905-40F8-94A5-56EE96924A9D}"/>
              </a:ext>
            </a:extLst>
          </p:cNvPr>
          <p:cNvSpPr>
            <a:spLocks noChangeArrowheads="1"/>
          </p:cNvSpPr>
          <p:nvPr/>
        </p:nvSpPr>
        <p:spPr bwMode="auto">
          <a:xfrm rot="20770630">
            <a:off x="2873376" y="2667000"/>
            <a:ext cx="2581275" cy="27305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endParaRPr lang="en-US" altLang="en-US"/>
          </a:p>
        </p:txBody>
      </p:sp>
      <p:sp>
        <p:nvSpPr>
          <p:cNvPr id="35862" name="Rectangle 22">
            <a:extLst>
              <a:ext uri="{FF2B5EF4-FFF2-40B4-BE49-F238E27FC236}">
                <a16:creationId xmlns:a16="http://schemas.microsoft.com/office/drawing/2014/main" id="{11C290F2-3E11-41F9-847F-17E22086C67D}"/>
              </a:ext>
            </a:extLst>
          </p:cNvPr>
          <p:cNvSpPr>
            <a:spLocks noChangeArrowheads="1"/>
          </p:cNvSpPr>
          <p:nvPr/>
        </p:nvSpPr>
        <p:spPr bwMode="ltGray">
          <a:xfrm>
            <a:off x="2133601" y="2506663"/>
            <a:ext cx="828675" cy="806450"/>
          </a:xfrm>
          <a:prstGeom prst="rect">
            <a:avLst/>
          </a:prstGeom>
          <a:solidFill>
            <a:srgbClr val="0000FF"/>
          </a:solidFill>
          <a:ln w="9525">
            <a:noFill/>
            <a:miter lim="800000"/>
            <a:headEnd/>
            <a:tailEnd/>
          </a:ln>
          <a:effectLst>
            <a:outerShdw dist="107763" dir="2700000" algn="ctr" rotWithShape="0">
              <a:schemeClr val="bg2"/>
            </a:outerShdw>
          </a:effectLst>
        </p:spPr>
        <p:txBody>
          <a:bodyPr wrap="none" lIns="92075" tIns="46038" rIns="92075" bIns="46038" anchor="ctr"/>
          <a:lstStyle/>
          <a:p>
            <a:pPr algn="ctr" eaLnBrk="1" hangingPunct="1">
              <a:lnSpc>
                <a:spcPct val="80000"/>
              </a:lnSpc>
              <a:spcBef>
                <a:spcPct val="15000"/>
              </a:spcBef>
              <a:defRPr/>
            </a:pPr>
            <a:r>
              <a:rPr lang="en-US" sz="1400" b="1">
                <a:solidFill>
                  <a:schemeClr val="bg1"/>
                </a:solidFill>
                <a:effectLst>
                  <a:outerShdw blurRad="38100" dist="38100" dir="2700000" algn="tl">
                    <a:srgbClr val="000000"/>
                  </a:outerShdw>
                </a:effectLst>
                <a:latin typeface="Arial Narrow" pitchFamily="34" charset="0"/>
              </a:rPr>
              <a:t>Integrated</a:t>
            </a:r>
          </a:p>
          <a:p>
            <a:pPr algn="ctr" eaLnBrk="1" hangingPunct="1">
              <a:lnSpc>
                <a:spcPct val="80000"/>
              </a:lnSpc>
              <a:spcBef>
                <a:spcPct val="15000"/>
              </a:spcBef>
              <a:defRPr/>
            </a:pPr>
            <a:r>
              <a:rPr lang="en-US" sz="1400" b="1">
                <a:solidFill>
                  <a:schemeClr val="bg1"/>
                </a:solidFill>
                <a:effectLst>
                  <a:outerShdw blurRad="38100" dist="38100" dir="2700000" algn="tl">
                    <a:srgbClr val="000000"/>
                  </a:outerShdw>
                </a:effectLst>
                <a:latin typeface="Arial Narrow" pitchFamily="34" charset="0"/>
              </a:rPr>
              <a:t>Power</a:t>
            </a:r>
          </a:p>
          <a:p>
            <a:pPr algn="ctr" eaLnBrk="1" hangingPunct="1">
              <a:lnSpc>
                <a:spcPct val="80000"/>
              </a:lnSpc>
              <a:spcBef>
                <a:spcPct val="15000"/>
              </a:spcBef>
              <a:defRPr/>
            </a:pPr>
            <a:r>
              <a:rPr lang="en-US" sz="1400" b="1">
                <a:solidFill>
                  <a:schemeClr val="bg1"/>
                </a:solidFill>
                <a:effectLst>
                  <a:outerShdw blurRad="38100" dist="38100" dir="2700000" algn="tl">
                    <a:srgbClr val="000000"/>
                  </a:outerShdw>
                </a:effectLst>
                <a:latin typeface="Arial Narrow" pitchFamily="34" charset="0"/>
              </a:rPr>
              <a:t>System</a:t>
            </a:r>
          </a:p>
        </p:txBody>
      </p:sp>
      <p:sp>
        <p:nvSpPr>
          <p:cNvPr id="35863" name="Rectangle 23">
            <a:extLst>
              <a:ext uri="{FF2B5EF4-FFF2-40B4-BE49-F238E27FC236}">
                <a16:creationId xmlns:a16="http://schemas.microsoft.com/office/drawing/2014/main" id="{4E2258CB-DE9C-4390-B45E-309AE861B064}"/>
              </a:ext>
            </a:extLst>
          </p:cNvPr>
          <p:cNvSpPr>
            <a:spLocks noChangeArrowheads="1"/>
          </p:cNvSpPr>
          <p:nvPr/>
        </p:nvSpPr>
        <p:spPr bwMode="ltGray">
          <a:xfrm>
            <a:off x="3657600" y="2333625"/>
            <a:ext cx="819150" cy="833438"/>
          </a:xfrm>
          <a:prstGeom prst="rect">
            <a:avLst/>
          </a:prstGeom>
          <a:solidFill>
            <a:srgbClr val="0000FF"/>
          </a:solidFill>
          <a:ln w="9525">
            <a:noFill/>
            <a:miter lim="800000"/>
            <a:headEnd/>
            <a:tailEnd/>
          </a:ln>
          <a:effectLst>
            <a:outerShdw dist="107763" dir="2700000" algn="ctr" rotWithShape="0">
              <a:schemeClr val="bg2"/>
            </a:outerShdw>
          </a:effectLst>
        </p:spPr>
        <p:txBody>
          <a:bodyPr wrap="none" lIns="92075" tIns="46038" rIns="92075" bIns="46038" anchor="ctr"/>
          <a:lstStyle/>
          <a:p>
            <a:pPr algn="ctr" eaLnBrk="1" hangingPunct="1">
              <a:lnSpc>
                <a:spcPct val="80000"/>
              </a:lnSpc>
              <a:spcBef>
                <a:spcPct val="15000"/>
              </a:spcBef>
              <a:defRPr/>
            </a:pPr>
            <a:r>
              <a:rPr lang="en-US" sz="1400" b="1">
                <a:solidFill>
                  <a:schemeClr val="bg1"/>
                </a:solidFill>
                <a:effectLst>
                  <a:outerShdw blurRad="38100" dist="38100" dir="2700000" algn="tl">
                    <a:srgbClr val="000000"/>
                  </a:outerShdw>
                </a:effectLst>
                <a:latin typeface="Arial Narrow" pitchFamily="34" charset="0"/>
              </a:rPr>
              <a:t>All</a:t>
            </a:r>
          </a:p>
          <a:p>
            <a:pPr algn="ctr" eaLnBrk="1" hangingPunct="1">
              <a:lnSpc>
                <a:spcPct val="80000"/>
              </a:lnSpc>
              <a:spcBef>
                <a:spcPct val="15000"/>
              </a:spcBef>
              <a:defRPr/>
            </a:pPr>
            <a:r>
              <a:rPr lang="en-US" sz="1400" b="1">
                <a:solidFill>
                  <a:schemeClr val="bg1"/>
                </a:solidFill>
                <a:effectLst>
                  <a:outerShdw blurRad="38100" dist="38100" dir="2700000" algn="tl">
                    <a:srgbClr val="000000"/>
                  </a:outerShdw>
                </a:effectLst>
                <a:latin typeface="Arial Narrow" pitchFamily="34" charset="0"/>
              </a:rPr>
              <a:t>Electric</a:t>
            </a:r>
          </a:p>
          <a:p>
            <a:pPr algn="ctr" eaLnBrk="1" hangingPunct="1">
              <a:lnSpc>
                <a:spcPct val="80000"/>
              </a:lnSpc>
              <a:spcBef>
                <a:spcPct val="15000"/>
              </a:spcBef>
              <a:defRPr/>
            </a:pPr>
            <a:r>
              <a:rPr lang="en-US" sz="1400" b="1">
                <a:solidFill>
                  <a:schemeClr val="bg1"/>
                </a:solidFill>
                <a:effectLst>
                  <a:outerShdw blurRad="38100" dist="38100" dir="2700000" algn="tl">
                    <a:srgbClr val="000000"/>
                  </a:outerShdw>
                </a:effectLst>
                <a:latin typeface="Arial Narrow" pitchFamily="34" charset="0"/>
              </a:rPr>
              <a:t>Ship</a:t>
            </a:r>
          </a:p>
        </p:txBody>
      </p:sp>
      <p:sp>
        <p:nvSpPr>
          <p:cNvPr id="35864" name="Rectangle 24">
            <a:extLst>
              <a:ext uri="{FF2B5EF4-FFF2-40B4-BE49-F238E27FC236}">
                <a16:creationId xmlns:a16="http://schemas.microsoft.com/office/drawing/2014/main" id="{7B5D81DC-E837-4E07-8BD9-A5F07613F576}"/>
              </a:ext>
            </a:extLst>
          </p:cNvPr>
          <p:cNvSpPr>
            <a:spLocks noChangeArrowheads="1"/>
          </p:cNvSpPr>
          <p:nvPr/>
        </p:nvSpPr>
        <p:spPr bwMode="ltGray">
          <a:xfrm>
            <a:off x="5097463" y="1963739"/>
            <a:ext cx="1154112" cy="966787"/>
          </a:xfrm>
          <a:prstGeom prst="rect">
            <a:avLst/>
          </a:prstGeom>
          <a:solidFill>
            <a:srgbClr val="0000FF"/>
          </a:solidFill>
          <a:ln w="9525">
            <a:noFill/>
            <a:miter lim="800000"/>
            <a:headEnd/>
            <a:tailEnd/>
          </a:ln>
          <a:effectLst>
            <a:outerShdw dist="107763" dir="2700000" algn="ctr" rotWithShape="0">
              <a:schemeClr val="bg2"/>
            </a:outerShdw>
          </a:effectLst>
        </p:spPr>
        <p:txBody>
          <a:bodyPr wrap="none" lIns="92075" tIns="46038" rIns="92075" bIns="46038" anchor="ctr"/>
          <a:lstStyle/>
          <a:p>
            <a:pPr algn="ctr" eaLnBrk="1" hangingPunct="1">
              <a:lnSpc>
                <a:spcPct val="80000"/>
              </a:lnSpc>
              <a:spcBef>
                <a:spcPct val="15000"/>
              </a:spcBef>
              <a:defRPr/>
            </a:pPr>
            <a:r>
              <a:rPr lang="en-US" sz="1400" b="1">
                <a:solidFill>
                  <a:schemeClr val="bg1"/>
                </a:solidFill>
                <a:effectLst>
                  <a:outerShdw blurRad="38100" dist="38100" dir="2700000" algn="tl">
                    <a:srgbClr val="000000"/>
                  </a:outerShdw>
                </a:effectLst>
                <a:latin typeface="Arial Narrow" pitchFamily="34" charset="0"/>
              </a:rPr>
              <a:t>Electrically</a:t>
            </a:r>
          </a:p>
          <a:p>
            <a:pPr algn="ctr" eaLnBrk="1" hangingPunct="1">
              <a:lnSpc>
                <a:spcPct val="80000"/>
              </a:lnSpc>
              <a:spcBef>
                <a:spcPct val="15000"/>
              </a:spcBef>
              <a:defRPr/>
            </a:pPr>
            <a:r>
              <a:rPr lang="en-US" sz="1400" b="1">
                <a:solidFill>
                  <a:schemeClr val="bg1"/>
                </a:solidFill>
                <a:effectLst>
                  <a:outerShdw blurRad="38100" dist="38100" dir="2700000" algn="tl">
                    <a:srgbClr val="000000"/>
                  </a:outerShdw>
                </a:effectLst>
                <a:latin typeface="Arial Narrow" pitchFamily="34" charset="0"/>
              </a:rPr>
              <a:t>Reconfigurable</a:t>
            </a:r>
          </a:p>
          <a:p>
            <a:pPr algn="ctr" eaLnBrk="1" hangingPunct="1">
              <a:lnSpc>
                <a:spcPct val="80000"/>
              </a:lnSpc>
              <a:spcBef>
                <a:spcPct val="15000"/>
              </a:spcBef>
              <a:defRPr/>
            </a:pPr>
            <a:r>
              <a:rPr lang="en-US" sz="1400" b="1">
                <a:solidFill>
                  <a:schemeClr val="bg1"/>
                </a:solidFill>
                <a:effectLst>
                  <a:outerShdw blurRad="38100" dist="38100" dir="2700000" algn="tl">
                    <a:srgbClr val="000000"/>
                  </a:outerShdw>
                </a:effectLst>
                <a:latin typeface="Arial Narrow" pitchFamily="34" charset="0"/>
              </a:rPr>
              <a:t>Ship</a:t>
            </a:r>
          </a:p>
        </p:txBody>
      </p:sp>
      <p:sp>
        <p:nvSpPr>
          <p:cNvPr id="37900" name="Rectangle 25">
            <a:extLst>
              <a:ext uri="{FF2B5EF4-FFF2-40B4-BE49-F238E27FC236}">
                <a16:creationId xmlns:a16="http://schemas.microsoft.com/office/drawing/2014/main" id="{5427D9B1-D7FE-4976-920A-0559D5E19E2D}"/>
              </a:ext>
            </a:extLst>
          </p:cNvPr>
          <p:cNvSpPr>
            <a:spLocks noChangeArrowheads="1"/>
          </p:cNvSpPr>
          <p:nvPr/>
        </p:nvSpPr>
        <p:spPr bwMode="auto">
          <a:xfrm>
            <a:off x="3505200" y="3276600"/>
            <a:ext cx="1765300" cy="123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17475" indent="-117475">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lnSpc>
                <a:spcPct val="80000"/>
              </a:lnSpc>
              <a:spcBef>
                <a:spcPct val="20000"/>
              </a:spcBef>
              <a:buClr>
                <a:srgbClr val="0000CC"/>
              </a:buClr>
              <a:buFont typeface="Wingdings" panose="05000000000000000000" pitchFamily="2" charset="2"/>
              <a:buChar char="w"/>
            </a:pPr>
            <a:r>
              <a:rPr lang="en-US" altLang="en-US" sz="1200" b="1">
                <a:latin typeface="Arial Narrow" panose="020B0606020202030204" pitchFamily="34" charset="0"/>
              </a:rPr>
              <a:t>Reduced manning</a:t>
            </a:r>
          </a:p>
          <a:p>
            <a:pPr eaLnBrk="1" hangingPunct="1">
              <a:lnSpc>
                <a:spcPct val="80000"/>
              </a:lnSpc>
              <a:spcBef>
                <a:spcPct val="20000"/>
              </a:spcBef>
              <a:buClr>
                <a:srgbClr val="0000CC"/>
              </a:buClr>
              <a:buFont typeface="Wingdings" panose="05000000000000000000" pitchFamily="2" charset="2"/>
              <a:buChar char="w"/>
            </a:pPr>
            <a:r>
              <a:rPr lang="en-US" altLang="en-US" sz="1200" b="1">
                <a:latin typeface="Arial Narrow" panose="020B0606020202030204" pitchFamily="34" charset="0"/>
              </a:rPr>
              <a:t>Automation</a:t>
            </a:r>
          </a:p>
          <a:p>
            <a:pPr eaLnBrk="1" hangingPunct="1">
              <a:lnSpc>
                <a:spcPct val="80000"/>
              </a:lnSpc>
              <a:spcBef>
                <a:spcPct val="20000"/>
              </a:spcBef>
              <a:buClr>
                <a:srgbClr val="0000CC"/>
              </a:buClr>
              <a:buFont typeface="Wingdings" panose="05000000000000000000" pitchFamily="2" charset="2"/>
              <a:buChar char="w"/>
            </a:pPr>
            <a:r>
              <a:rPr lang="en-US" altLang="en-US" sz="1200" b="1">
                <a:latin typeface="Arial Narrow" panose="020B0606020202030204" pitchFamily="34" charset="0"/>
              </a:rPr>
              <a:t>Eliminate auxiliary systems (steam, hydraulics, compressed air)</a:t>
            </a:r>
          </a:p>
          <a:p>
            <a:pPr eaLnBrk="1" hangingPunct="1">
              <a:lnSpc>
                <a:spcPct val="80000"/>
              </a:lnSpc>
              <a:spcBef>
                <a:spcPct val="20000"/>
              </a:spcBef>
              <a:buClr>
                <a:srgbClr val="0000CC"/>
              </a:buClr>
              <a:buFont typeface="Wingdings" panose="05000000000000000000" pitchFamily="2" charset="2"/>
              <a:buChar char="w"/>
            </a:pPr>
            <a:endParaRPr lang="en-US" altLang="en-US" sz="1200" b="1">
              <a:latin typeface="Arial Narrow" panose="020B0606020202030204" pitchFamily="34" charset="0"/>
            </a:endParaRPr>
          </a:p>
        </p:txBody>
      </p:sp>
      <p:sp>
        <p:nvSpPr>
          <p:cNvPr id="37901" name="Rectangle 26">
            <a:extLst>
              <a:ext uri="{FF2B5EF4-FFF2-40B4-BE49-F238E27FC236}">
                <a16:creationId xmlns:a16="http://schemas.microsoft.com/office/drawing/2014/main" id="{EAA7641E-3C53-4273-8440-E080CB6621AA}"/>
              </a:ext>
            </a:extLst>
          </p:cNvPr>
          <p:cNvSpPr>
            <a:spLocks noChangeArrowheads="1"/>
          </p:cNvSpPr>
          <p:nvPr/>
        </p:nvSpPr>
        <p:spPr bwMode="ltGray">
          <a:xfrm>
            <a:off x="6400800" y="3124200"/>
            <a:ext cx="3975100" cy="287338"/>
          </a:xfrm>
          <a:prstGeom prst="rect">
            <a:avLst/>
          </a:prstGeom>
          <a:noFill/>
          <a:ln>
            <a:noFill/>
          </a:ln>
          <a:effectLst>
            <a:outerShdw dist="28398" dir="3806097"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lnSpc>
                <a:spcPct val="80000"/>
              </a:lnSpc>
              <a:spcBef>
                <a:spcPct val="15000"/>
              </a:spcBef>
            </a:pPr>
            <a:r>
              <a:rPr lang="en-US" altLang="en-US" sz="1600" b="1" i="1">
                <a:solidFill>
                  <a:schemeClr val="bg1"/>
                </a:solidFill>
                <a:latin typeface="Arial Narrow" panose="020B0606020202030204" pitchFamily="34" charset="0"/>
              </a:rPr>
              <a:t>Increasing Affordability and Military Capability</a:t>
            </a:r>
          </a:p>
        </p:txBody>
      </p:sp>
      <p:sp>
        <p:nvSpPr>
          <p:cNvPr id="37902" name="Text Box 27">
            <a:extLst>
              <a:ext uri="{FF2B5EF4-FFF2-40B4-BE49-F238E27FC236}">
                <a16:creationId xmlns:a16="http://schemas.microsoft.com/office/drawing/2014/main" id="{D6D70527-A00A-4113-B6B1-B6DB69BA2F37}"/>
              </a:ext>
            </a:extLst>
          </p:cNvPr>
          <p:cNvSpPr txBox="1">
            <a:spLocks noChangeArrowheads="1"/>
          </p:cNvSpPr>
          <p:nvPr/>
        </p:nvSpPr>
        <p:spPr bwMode="auto">
          <a:xfrm>
            <a:off x="2041525" y="447676"/>
            <a:ext cx="2643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Design Example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5" descr="01cvn">
            <a:extLst>
              <a:ext uri="{FF2B5EF4-FFF2-40B4-BE49-F238E27FC236}">
                <a16:creationId xmlns:a16="http://schemas.microsoft.com/office/drawing/2014/main" id="{CF1AD1CC-669A-4003-94B3-BDE26C94F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209801"/>
            <a:ext cx="6191250"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6">
            <a:extLst>
              <a:ext uri="{FF2B5EF4-FFF2-40B4-BE49-F238E27FC236}">
                <a16:creationId xmlns:a16="http://schemas.microsoft.com/office/drawing/2014/main" id="{69A813E9-C4B9-477F-A79C-631F432EB25C}"/>
              </a:ext>
            </a:extLst>
          </p:cNvPr>
          <p:cNvSpPr>
            <a:spLocks noChangeArrowheads="1"/>
          </p:cNvSpPr>
          <p:nvPr/>
        </p:nvSpPr>
        <p:spPr bwMode="auto">
          <a:xfrm>
            <a:off x="3962400" y="1447801"/>
            <a:ext cx="46180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a:t>CVN(X) FUTURE AIRCRAFT CARRIER</a:t>
            </a:r>
            <a:br>
              <a:rPr lang="en-US" altLang="en-US"/>
            </a:br>
            <a:endParaRPr lang="en-US" altLang="en-US"/>
          </a:p>
        </p:txBody>
      </p:sp>
      <p:sp>
        <p:nvSpPr>
          <p:cNvPr id="38916" name="Text Box 7">
            <a:extLst>
              <a:ext uri="{FF2B5EF4-FFF2-40B4-BE49-F238E27FC236}">
                <a16:creationId xmlns:a16="http://schemas.microsoft.com/office/drawing/2014/main" id="{B3280A14-7DC6-403F-AF57-036873BE855A}"/>
              </a:ext>
            </a:extLst>
          </p:cNvPr>
          <p:cNvSpPr txBox="1">
            <a:spLocks noChangeArrowheads="1"/>
          </p:cNvSpPr>
          <p:nvPr/>
        </p:nvSpPr>
        <p:spPr bwMode="auto">
          <a:xfrm>
            <a:off x="2041525" y="447676"/>
            <a:ext cx="2643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Design Example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a:extLst>
              <a:ext uri="{FF2B5EF4-FFF2-40B4-BE49-F238E27FC236}">
                <a16:creationId xmlns:a16="http://schemas.microsoft.com/office/drawing/2014/main" id="{B8255574-389B-4B24-98CA-1A80F689C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54864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0963" name="Text Box 5">
            <a:extLst>
              <a:ext uri="{FF2B5EF4-FFF2-40B4-BE49-F238E27FC236}">
                <a16:creationId xmlns:a16="http://schemas.microsoft.com/office/drawing/2014/main" id="{F162FCF0-6078-4D7F-91E2-3CAA28530945}"/>
              </a:ext>
            </a:extLst>
          </p:cNvPr>
          <p:cNvSpPr txBox="1">
            <a:spLocks noChangeArrowheads="1"/>
          </p:cNvSpPr>
          <p:nvPr/>
        </p:nvSpPr>
        <p:spPr bwMode="auto">
          <a:xfrm>
            <a:off x="2041525" y="447676"/>
            <a:ext cx="2643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Design Example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683FE-AEF9-D12D-B3A6-DC87B6780BB6}"/>
            </a:ext>
          </a:extLst>
        </p:cNvPr>
        <p:cNvGrpSpPr/>
        <p:nvPr/>
      </p:nvGrpSpPr>
      <p:grpSpPr>
        <a:xfrm>
          <a:off x="0" y="0"/>
          <a:ext cx="0" cy="0"/>
          <a:chOff x="0" y="0"/>
          <a:chExt cx="0" cy="0"/>
        </a:xfrm>
      </p:grpSpPr>
      <p:pic>
        <p:nvPicPr>
          <p:cNvPr id="5" name="Picture 4" descr="A screenshot of a qr code&#10;&#10;Description automatically generated">
            <a:extLst>
              <a:ext uri="{FF2B5EF4-FFF2-40B4-BE49-F238E27FC236}">
                <a16:creationId xmlns:a16="http://schemas.microsoft.com/office/drawing/2014/main" id="{8BD1BC25-CDA6-9D6C-CEB8-A43908603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496" y="329183"/>
            <a:ext cx="3648903" cy="3429969"/>
          </a:xfrm>
          <a:prstGeom prst="rect">
            <a:avLst/>
          </a:prstGeom>
        </p:spPr>
      </p:pic>
      <p:pic>
        <p:nvPicPr>
          <p:cNvPr id="4" name="Picture 3" descr="A sign with text overlay&#10;&#10;Description automatically generated">
            <a:extLst>
              <a:ext uri="{FF2B5EF4-FFF2-40B4-BE49-F238E27FC236}">
                <a16:creationId xmlns:a16="http://schemas.microsoft.com/office/drawing/2014/main" id="{678DAF20-3E31-B1CA-CB7D-089FCC1BA5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0873" y="4088335"/>
            <a:ext cx="3995928" cy="2007953"/>
          </a:xfrm>
          <a:prstGeom prst="rect">
            <a:avLst/>
          </a:prstGeom>
        </p:spPr>
      </p:pic>
      <p:sp>
        <p:nvSpPr>
          <p:cNvPr id="14" name="Title 13">
            <a:extLst>
              <a:ext uri="{FF2B5EF4-FFF2-40B4-BE49-F238E27FC236}">
                <a16:creationId xmlns:a16="http://schemas.microsoft.com/office/drawing/2014/main" id="{7D7EBEC3-4A38-E15E-4910-E2726BEC538F}"/>
              </a:ext>
            </a:extLst>
          </p:cNvPr>
          <p:cNvSpPr>
            <a:spLocks noGrp="1"/>
          </p:cNvSpPr>
          <p:nvPr>
            <p:ph type="title"/>
          </p:nvPr>
        </p:nvSpPr>
        <p:spPr/>
        <p:txBody>
          <a:bodyPr/>
          <a:lstStyle/>
          <a:p>
            <a:r>
              <a:rPr lang="en-US" dirty="0" err="1"/>
              <a:t>鸡蛋仔</a:t>
            </a:r>
            <a:r>
              <a:rPr lang="zh-CN" altLang="en-US" dirty="0"/>
              <a:t> </a:t>
            </a:r>
            <a:r>
              <a:rPr lang="en-US" altLang="zh-CN" dirty="0"/>
              <a:t>Egg Waffle Machine</a:t>
            </a:r>
            <a:r>
              <a:rPr lang="en-US" dirty="0"/>
              <a:t>(20</a:t>
            </a:r>
            <a:r>
              <a:rPr lang="en-US" altLang="zh-CN" dirty="0"/>
              <a:t>20</a:t>
            </a:r>
            <a:r>
              <a:rPr lang="en-US" dirty="0"/>
              <a:t>)</a:t>
            </a:r>
          </a:p>
        </p:txBody>
      </p:sp>
      <p:pic>
        <p:nvPicPr>
          <p:cNvPr id="2" name="11">
            <a:hlinkClick r:id="" action="ppaction://media"/>
            <a:extLst>
              <a:ext uri="{FF2B5EF4-FFF2-40B4-BE49-F238E27FC236}">
                <a16:creationId xmlns:a16="http://schemas.microsoft.com/office/drawing/2014/main" id="{231D58ED-B916-C581-D631-8F2E1B61C9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60677" y="1690688"/>
            <a:ext cx="2477816" cy="4405006"/>
          </a:xfrm>
          <a:prstGeom prst="rect">
            <a:avLst/>
          </a:prstGeom>
        </p:spPr>
      </p:pic>
      <p:sp>
        <p:nvSpPr>
          <p:cNvPr id="3" name="TextBox 2">
            <a:extLst>
              <a:ext uri="{FF2B5EF4-FFF2-40B4-BE49-F238E27FC236}">
                <a16:creationId xmlns:a16="http://schemas.microsoft.com/office/drawing/2014/main" id="{371BB86D-CF20-7FB8-365D-0466E0FECE46}"/>
              </a:ext>
            </a:extLst>
          </p:cNvPr>
          <p:cNvSpPr txBox="1"/>
          <p:nvPr/>
        </p:nvSpPr>
        <p:spPr>
          <a:xfrm>
            <a:off x="4575231" y="3759152"/>
            <a:ext cx="3648903" cy="1754326"/>
          </a:xfrm>
          <a:prstGeom prst="rect">
            <a:avLst/>
          </a:prstGeom>
          <a:noFill/>
          <a:ln>
            <a:solidFill>
              <a:schemeClr val="accent1"/>
            </a:solidFill>
          </a:ln>
        </p:spPr>
        <p:txBody>
          <a:bodyPr wrap="square" rtlCol="0">
            <a:spAutoFit/>
          </a:bodyPr>
          <a:lstStyle/>
          <a:p>
            <a:r>
              <a:rPr lang="en-US" dirty="0"/>
              <a:t>I understand Chinese, but as a rule I’ll only use English during class – you can however use terms in Chinese in case you need to express yourself</a:t>
            </a:r>
          </a:p>
          <a:p>
            <a:endParaRPr lang="en-US" dirty="0"/>
          </a:p>
        </p:txBody>
      </p:sp>
    </p:spTree>
    <p:extLst>
      <p:ext uri="{BB962C8B-B14F-4D97-AF65-F5344CB8AC3E}">
        <p14:creationId xmlns:p14="http://schemas.microsoft.com/office/powerpoint/2010/main" val="372465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A8F92DCB-F01D-4445-9F51-1564AE797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95401"/>
            <a:ext cx="6400800"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3">
            <a:extLst>
              <a:ext uri="{FF2B5EF4-FFF2-40B4-BE49-F238E27FC236}">
                <a16:creationId xmlns:a16="http://schemas.microsoft.com/office/drawing/2014/main" id="{AC68E5B8-BFCB-4A34-A1D0-7E3D416D8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953001"/>
            <a:ext cx="56388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5">
            <a:extLst>
              <a:ext uri="{FF2B5EF4-FFF2-40B4-BE49-F238E27FC236}">
                <a16:creationId xmlns:a16="http://schemas.microsoft.com/office/drawing/2014/main" id="{E121733D-D104-4DDE-9D27-7FC6071DC36E}"/>
              </a:ext>
            </a:extLst>
          </p:cNvPr>
          <p:cNvSpPr txBox="1">
            <a:spLocks noChangeArrowheads="1"/>
          </p:cNvSpPr>
          <p:nvPr/>
        </p:nvSpPr>
        <p:spPr bwMode="auto">
          <a:xfrm>
            <a:off x="2041525" y="447676"/>
            <a:ext cx="2643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Design Example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1823898F-8956-4154-B046-A8FE0CC85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11164"/>
            <a:ext cx="914400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3">
            <a:extLst>
              <a:ext uri="{FF2B5EF4-FFF2-40B4-BE49-F238E27FC236}">
                <a16:creationId xmlns:a16="http://schemas.microsoft.com/office/drawing/2014/main" id="{9C5390FE-2A93-4C54-B542-D952796E6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6083300"/>
            <a:ext cx="4953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4">
            <a:extLst>
              <a:ext uri="{FF2B5EF4-FFF2-40B4-BE49-F238E27FC236}">
                <a16:creationId xmlns:a16="http://schemas.microsoft.com/office/drawing/2014/main" id="{4224153E-FDA3-4128-9A04-69872ED355A1}"/>
              </a:ext>
            </a:extLst>
          </p:cNvPr>
          <p:cNvSpPr txBox="1">
            <a:spLocks noChangeArrowheads="1"/>
          </p:cNvSpPr>
          <p:nvPr/>
        </p:nvSpPr>
        <p:spPr bwMode="auto">
          <a:xfrm>
            <a:off x="2041525" y="447676"/>
            <a:ext cx="2643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Design Example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a:extLst>
              <a:ext uri="{FF2B5EF4-FFF2-40B4-BE49-F238E27FC236}">
                <a16:creationId xmlns:a16="http://schemas.microsoft.com/office/drawing/2014/main" id="{CD1FD4DF-1E8A-4DFD-8A8B-9B880E192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742951"/>
            <a:ext cx="8610600"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a:extLst>
              <a:ext uri="{FF2B5EF4-FFF2-40B4-BE49-F238E27FC236}">
                <a16:creationId xmlns:a16="http://schemas.microsoft.com/office/drawing/2014/main" id="{2670379D-8694-44C6-A36E-0C26A8CB8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3340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AD1A8E49-256E-42F0-9722-C30B7AC0B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219200"/>
            <a:ext cx="51625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3">
            <a:extLst>
              <a:ext uri="{FF2B5EF4-FFF2-40B4-BE49-F238E27FC236}">
                <a16:creationId xmlns:a16="http://schemas.microsoft.com/office/drawing/2014/main" id="{01431B92-D1C2-4678-A9C1-E623A4700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5181600"/>
            <a:ext cx="47244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4">
            <a:extLst>
              <a:ext uri="{FF2B5EF4-FFF2-40B4-BE49-F238E27FC236}">
                <a16:creationId xmlns:a16="http://schemas.microsoft.com/office/drawing/2014/main" id="{209D14C1-44B7-41E5-A8A3-618BFEF2DE07}"/>
              </a:ext>
            </a:extLst>
          </p:cNvPr>
          <p:cNvSpPr txBox="1">
            <a:spLocks noChangeArrowheads="1"/>
          </p:cNvSpPr>
          <p:nvPr/>
        </p:nvSpPr>
        <p:spPr bwMode="auto">
          <a:xfrm>
            <a:off x="2041525" y="447676"/>
            <a:ext cx="2643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Design Example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CF5B38D7-2185-4BE1-962C-1AFB4B51A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90600"/>
            <a:ext cx="7162800" cy="44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a:extLst>
              <a:ext uri="{FF2B5EF4-FFF2-40B4-BE49-F238E27FC236}">
                <a16:creationId xmlns:a16="http://schemas.microsoft.com/office/drawing/2014/main" id="{C889072E-9330-4552-B390-E2353EFAE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257801"/>
            <a:ext cx="49530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4">
            <a:extLst>
              <a:ext uri="{FF2B5EF4-FFF2-40B4-BE49-F238E27FC236}">
                <a16:creationId xmlns:a16="http://schemas.microsoft.com/office/drawing/2014/main" id="{BAAD8A05-0A57-4D7E-9256-2B7B193BCB46}"/>
              </a:ext>
            </a:extLst>
          </p:cNvPr>
          <p:cNvSpPr txBox="1">
            <a:spLocks noChangeArrowheads="1"/>
          </p:cNvSpPr>
          <p:nvPr/>
        </p:nvSpPr>
        <p:spPr bwMode="auto">
          <a:xfrm>
            <a:off x="2041525" y="447676"/>
            <a:ext cx="2643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Design Example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6F9D4491-897D-4D75-B4B4-01F809370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95400"/>
            <a:ext cx="678180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3">
            <a:extLst>
              <a:ext uri="{FF2B5EF4-FFF2-40B4-BE49-F238E27FC236}">
                <a16:creationId xmlns:a16="http://schemas.microsoft.com/office/drawing/2014/main" id="{6FEF6D1E-E52E-49AE-87B2-3753D2D4D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5105400"/>
            <a:ext cx="60960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 Box 4">
            <a:extLst>
              <a:ext uri="{FF2B5EF4-FFF2-40B4-BE49-F238E27FC236}">
                <a16:creationId xmlns:a16="http://schemas.microsoft.com/office/drawing/2014/main" id="{0BEFD333-5A82-4D5C-AED0-16E1527D8303}"/>
              </a:ext>
            </a:extLst>
          </p:cNvPr>
          <p:cNvSpPr txBox="1">
            <a:spLocks noChangeArrowheads="1"/>
          </p:cNvSpPr>
          <p:nvPr/>
        </p:nvSpPr>
        <p:spPr bwMode="auto">
          <a:xfrm>
            <a:off x="2041526" y="447676"/>
            <a:ext cx="4333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Sequential Design Example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a:extLst>
              <a:ext uri="{FF2B5EF4-FFF2-40B4-BE49-F238E27FC236}">
                <a16:creationId xmlns:a16="http://schemas.microsoft.com/office/drawing/2014/main" id="{BBBCB3D7-CFC2-4A29-A290-AF05BC574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09600"/>
            <a:ext cx="8382000" cy="579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BE8181A-33A9-43FD-BD0E-07818FE8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57401"/>
            <a:ext cx="76200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3">
            <a:extLst>
              <a:ext uri="{FF2B5EF4-FFF2-40B4-BE49-F238E27FC236}">
                <a16:creationId xmlns:a16="http://schemas.microsoft.com/office/drawing/2014/main" id="{EB511B79-A754-40F9-93CD-4AEFD5B45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495801"/>
            <a:ext cx="40386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 Box 5">
            <a:extLst>
              <a:ext uri="{FF2B5EF4-FFF2-40B4-BE49-F238E27FC236}">
                <a16:creationId xmlns:a16="http://schemas.microsoft.com/office/drawing/2014/main" id="{4170631D-2715-4C28-BD77-4998E08DF2AE}"/>
              </a:ext>
            </a:extLst>
          </p:cNvPr>
          <p:cNvSpPr txBox="1">
            <a:spLocks noChangeArrowheads="1"/>
          </p:cNvSpPr>
          <p:nvPr/>
        </p:nvSpPr>
        <p:spPr bwMode="auto">
          <a:xfrm>
            <a:off x="2041526" y="447676"/>
            <a:ext cx="4333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r>
              <a:rPr lang="en-US" altLang="en-US" sz="2800" b="1"/>
              <a:t>Sequential Design Example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64BE4-D009-CB3A-E226-8DB83C82A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D82D1-9604-3FF0-E847-E0DCB738C96C}"/>
              </a:ext>
            </a:extLst>
          </p:cNvPr>
          <p:cNvSpPr>
            <a:spLocks noGrp="1"/>
          </p:cNvSpPr>
          <p:nvPr>
            <p:ph type="title"/>
          </p:nvPr>
        </p:nvSpPr>
        <p:spPr>
          <a:xfrm>
            <a:off x="635000" y="640823"/>
            <a:ext cx="3720869" cy="5583148"/>
          </a:xfrm>
        </p:spPr>
        <p:txBody>
          <a:bodyPr anchor="ctr">
            <a:normAutofit/>
          </a:bodyPr>
          <a:lstStyle/>
          <a:p>
            <a:r>
              <a:rPr lang="en-US" sz="5400" dirty="0"/>
              <a:t>Group discussion – class expectation</a:t>
            </a:r>
          </a:p>
        </p:txBody>
      </p:sp>
      <p:graphicFrame>
        <p:nvGraphicFramePr>
          <p:cNvPr id="5" name="Content Placeholder 2">
            <a:extLst>
              <a:ext uri="{FF2B5EF4-FFF2-40B4-BE49-F238E27FC236}">
                <a16:creationId xmlns:a16="http://schemas.microsoft.com/office/drawing/2014/main" id="{246679F6-99F8-5A33-EB05-75FFA4DC44C9}"/>
              </a:ext>
            </a:extLst>
          </p:cNvPr>
          <p:cNvGraphicFramePr>
            <a:graphicFrameLocks noGrp="1"/>
          </p:cNvGraphicFramePr>
          <p:nvPr>
            <p:ph idx="1"/>
            <p:extLst>
              <p:ext uri="{D42A27DB-BD31-4B8C-83A1-F6EECF244321}">
                <p14:modId xmlns:p14="http://schemas.microsoft.com/office/powerpoint/2010/main" val="23417564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671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210DC2-0E91-159D-C781-2826E8D0964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62F57B-89ED-C1D4-C281-3CF2083C10B5}"/>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Purpose</a:t>
            </a:r>
          </a:p>
        </p:txBody>
      </p:sp>
      <p:graphicFrame>
        <p:nvGraphicFramePr>
          <p:cNvPr id="5" name="Content Placeholder 2">
            <a:extLst>
              <a:ext uri="{FF2B5EF4-FFF2-40B4-BE49-F238E27FC236}">
                <a16:creationId xmlns:a16="http://schemas.microsoft.com/office/drawing/2014/main" id="{3EA14890-0C9C-F41E-EBAB-AE914AE7831B}"/>
              </a:ext>
            </a:extLst>
          </p:cNvPr>
          <p:cNvGraphicFramePr>
            <a:graphicFrameLocks noGrp="1"/>
          </p:cNvGraphicFramePr>
          <p:nvPr>
            <p:ph idx="1"/>
            <p:extLst>
              <p:ext uri="{D42A27DB-BD31-4B8C-83A1-F6EECF244321}">
                <p14:modId xmlns:p14="http://schemas.microsoft.com/office/powerpoint/2010/main" val="370709071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a:extLst>
              <a:ext uri="{FF2B5EF4-FFF2-40B4-BE49-F238E27FC236}">
                <a16:creationId xmlns:a16="http://schemas.microsoft.com/office/drawing/2014/main" id="{B31C9B03-4D1B-C6E2-2B16-8141572815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7399" y="5838049"/>
            <a:ext cx="1485900" cy="52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231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C4C7A8-934F-E36E-7C4B-DAF186C25C34}"/>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D7C0CB9-1B26-4A22-A90B-1EE6BFFD5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9850B-58FB-06D9-07A3-225A5CEE0C24}"/>
              </a:ext>
            </a:extLst>
          </p:cNvPr>
          <p:cNvSpPr>
            <a:spLocks noGrp="1"/>
          </p:cNvSpPr>
          <p:nvPr>
            <p:ph type="title"/>
          </p:nvPr>
        </p:nvSpPr>
        <p:spPr>
          <a:xfrm>
            <a:off x="1010094" y="1004777"/>
            <a:ext cx="3466214" cy="4848446"/>
          </a:xfrm>
        </p:spPr>
        <p:txBody>
          <a:bodyPr anchor="ctr">
            <a:normAutofit/>
          </a:bodyPr>
          <a:lstStyle/>
          <a:p>
            <a:pPr algn="ctr"/>
            <a:r>
              <a:rPr lang="en-US" sz="3200">
                <a:solidFill>
                  <a:schemeClr val="tx1">
                    <a:lumMod val="65000"/>
                    <a:lumOff val="35000"/>
                  </a:schemeClr>
                </a:solidFill>
              </a:rPr>
              <a:t>Keep in touch - GitHub Classroom</a:t>
            </a:r>
          </a:p>
        </p:txBody>
      </p:sp>
      <p:sp>
        <p:nvSpPr>
          <p:cNvPr id="3081" name="Rectangle 3080">
            <a:extLst>
              <a:ext uri="{FF2B5EF4-FFF2-40B4-BE49-F238E27FC236}">
                <a16:creationId xmlns:a16="http://schemas.microsoft.com/office/drawing/2014/main" id="{28143209-FADD-4B7E-A49A-BBA97A4E6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8301" y="0"/>
            <a:ext cx="6743696"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pic>
        <p:nvPicPr>
          <p:cNvPr id="3074" name="Picture 2">
            <a:extLst>
              <a:ext uri="{FF2B5EF4-FFF2-40B4-BE49-F238E27FC236}">
                <a16:creationId xmlns:a16="http://schemas.microsoft.com/office/drawing/2014/main" id="{0E3D3C49-16F8-2636-DDF7-4F81F45C8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99467" y="1225740"/>
            <a:ext cx="2203260" cy="22032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78990AB-1C59-D108-DD0C-E4A9152D9F7D}"/>
              </a:ext>
            </a:extLst>
          </p:cNvPr>
          <p:cNvSpPr>
            <a:spLocks noGrp="1"/>
          </p:cNvSpPr>
          <p:nvPr>
            <p:ph idx="1"/>
          </p:nvPr>
        </p:nvSpPr>
        <p:spPr>
          <a:xfrm>
            <a:off x="6305107" y="3742659"/>
            <a:ext cx="5092995" cy="2275369"/>
          </a:xfrm>
        </p:spPr>
        <p:txBody>
          <a:bodyPr anchor="t">
            <a:normAutofit/>
          </a:bodyPr>
          <a:lstStyle/>
          <a:p>
            <a:pPr algn="ctr"/>
            <a:r>
              <a:rPr lang="en-US" sz="2000">
                <a:solidFill>
                  <a:srgbClr val="595959"/>
                </a:solidFill>
                <a:hlinkClick r:id="rId3"/>
              </a:rPr>
              <a:t>https://github.com</a:t>
            </a:r>
            <a:endParaRPr lang="en-US" sz="2000">
              <a:solidFill>
                <a:srgbClr val="595959"/>
              </a:solidFill>
            </a:endParaRPr>
          </a:p>
          <a:p>
            <a:pPr algn="ctr"/>
            <a:r>
              <a:rPr lang="en-US" sz="2000">
                <a:solidFill>
                  <a:srgbClr val="595959"/>
                </a:solidFill>
                <a:hlinkClick r:id="rId4"/>
              </a:rPr>
              <a:t>https://classroom.github.com/classrooms/186245921-jlnu-eetc3433-fall2024</a:t>
            </a:r>
            <a:endParaRPr lang="en-US" sz="2000">
              <a:solidFill>
                <a:srgbClr val="595959"/>
              </a:solidFill>
            </a:endParaRPr>
          </a:p>
        </p:txBody>
      </p:sp>
    </p:spTree>
    <p:extLst>
      <p:ext uri="{BB962C8B-B14F-4D97-AF65-F5344CB8AC3E}">
        <p14:creationId xmlns:p14="http://schemas.microsoft.com/office/powerpoint/2010/main" val="93646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8B65F77-1DF8-A49C-EFAC-043B001FF66B}"/>
              </a:ext>
            </a:extLst>
          </p:cNvPr>
          <p:cNvSpPr>
            <a:spLocks noGrp="1"/>
          </p:cNvSpPr>
          <p:nvPr>
            <p:ph type="title"/>
          </p:nvPr>
        </p:nvSpPr>
        <p:spPr>
          <a:xfrm>
            <a:off x="479394" y="1070800"/>
            <a:ext cx="3939688" cy="5583126"/>
          </a:xfrm>
        </p:spPr>
        <p:txBody>
          <a:bodyPr>
            <a:normAutofit/>
          </a:bodyPr>
          <a:lstStyle/>
          <a:p>
            <a:pPr algn="r"/>
            <a:r>
              <a:rPr lang="en-US" sz="8000"/>
              <a:t>Grading</a:t>
            </a:r>
          </a:p>
        </p:txBody>
      </p:sp>
      <p:cxnSp>
        <p:nvCxnSpPr>
          <p:cNvPr id="49" name="Straight Connector 4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DB7E434-D50A-6A38-6514-00317CAD1B16}"/>
              </a:ext>
            </a:extLst>
          </p:cNvPr>
          <p:cNvGraphicFramePr>
            <a:graphicFrameLocks noGrp="1"/>
          </p:cNvGraphicFramePr>
          <p:nvPr>
            <p:ph idx="1"/>
            <p:extLst>
              <p:ext uri="{D42A27DB-BD31-4B8C-83A1-F6EECF244321}">
                <p14:modId xmlns:p14="http://schemas.microsoft.com/office/powerpoint/2010/main" val="136644378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5229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DA034-322E-961E-16E1-10C0296877C4}"/>
              </a:ext>
            </a:extLst>
          </p:cNvPr>
          <p:cNvSpPr>
            <a:spLocks noGrp="1"/>
          </p:cNvSpPr>
          <p:nvPr>
            <p:ph type="title"/>
          </p:nvPr>
        </p:nvSpPr>
        <p:spPr>
          <a:xfrm>
            <a:off x="686834" y="1153572"/>
            <a:ext cx="3200400" cy="4461163"/>
          </a:xfrm>
        </p:spPr>
        <p:txBody>
          <a:bodyPr>
            <a:normAutofit/>
          </a:bodyPr>
          <a:lstStyle/>
          <a:p>
            <a:r>
              <a:rPr lang="en-US">
                <a:solidFill>
                  <a:srgbClr val="FFFFFF"/>
                </a:solidFill>
              </a:rPr>
              <a:t>Teachers may not be right</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1350510-C94B-093A-9CEC-CA628A67BB5B}"/>
              </a:ext>
            </a:extLst>
          </p:cNvPr>
          <p:cNvSpPr>
            <a:spLocks noGrp="1"/>
          </p:cNvSpPr>
          <p:nvPr>
            <p:ph idx="1"/>
          </p:nvPr>
        </p:nvSpPr>
        <p:spPr>
          <a:xfrm>
            <a:off x="4447308" y="591344"/>
            <a:ext cx="6906491" cy="5585619"/>
          </a:xfrm>
        </p:spPr>
        <p:txBody>
          <a:bodyPr anchor="ctr">
            <a:normAutofit/>
          </a:bodyPr>
          <a:lstStyle/>
          <a:p>
            <a:r>
              <a:rPr lang="en-US" dirty="0"/>
              <a:t>Teachers / parents / seniors aren’t always right  - we are more experienced and share our knowledge and experiences to coach you with, but often we learn new things together</a:t>
            </a:r>
          </a:p>
        </p:txBody>
      </p:sp>
    </p:spTree>
    <p:extLst>
      <p:ext uri="{BB962C8B-B14F-4D97-AF65-F5344CB8AC3E}">
        <p14:creationId xmlns:p14="http://schemas.microsoft.com/office/powerpoint/2010/main" val="385893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83B2C-D8CB-669A-A472-6293AC388669}"/>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Syllabus</a:t>
            </a:r>
          </a:p>
        </p:txBody>
      </p:sp>
      <p:sp>
        <p:nvSpPr>
          <p:cNvPr id="11" name="Rectangle 10">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DC1BF52-A9E6-43A9-379F-22F3A88D92CF}"/>
              </a:ext>
            </a:extLst>
          </p:cNvPr>
          <p:cNvSpPr>
            <a:spLocks noGrp="1"/>
          </p:cNvSpPr>
          <p:nvPr>
            <p:ph idx="1"/>
          </p:nvPr>
        </p:nvSpPr>
        <p:spPr>
          <a:xfrm>
            <a:off x="823442" y="4541263"/>
            <a:ext cx="4662957" cy="1395022"/>
          </a:xfrm>
        </p:spPr>
        <p:txBody>
          <a:bodyPr vert="horz" lIns="91440" tIns="45720" rIns="91440" bIns="45720" rtlCol="0" anchor="t">
            <a:normAutofit/>
          </a:bodyPr>
          <a:lstStyle/>
          <a:p>
            <a:pPr marL="0" indent="0">
              <a:buNone/>
            </a:pPr>
            <a:r>
              <a:rPr lang="en-US" sz="2400" kern="1200" dirty="0">
                <a:solidFill>
                  <a:srgbClr val="FFFFFF"/>
                </a:solidFill>
                <a:latin typeface="+mn-lt"/>
                <a:ea typeface="+mn-ea"/>
                <a:cs typeface="+mn-cs"/>
              </a:rPr>
              <a:t>designed</a:t>
            </a:r>
          </a:p>
        </p:txBody>
      </p:sp>
      <p:pic>
        <p:nvPicPr>
          <p:cNvPr id="4" name="Picture 3">
            <a:extLst>
              <a:ext uri="{FF2B5EF4-FFF2-40B4-BE49-F238E27FC236}">
                <a16:creationId xmlns:a16="http://schemas.microsoft.com/office/drawing/2014/main" id="{D771EFFE-CB7B-3BE0-BC82-4B709DB18016}"/>
              </a:ext>
            </a:extLst>
          </p:cNvPr>
          <p:cNvPicPr>
            <a:picLocks noChangeAspect="1"/>
          </p:cNvPicPr>
          <p:nvPr/>
        </p:nvPicPr>
        <p:blipFill>
          <a:blip r:embed="rId2"/>
          <a:stretch>
            <a:fillRect/>
          </a:stretch>
        </p:blipFill>
        <p:spPr>
          <a:xfrm>
            <a:off x="5759608" y="-1"/>
            <a:ext cx="5181741" cy="6955359"/>
          </a:xfrm>
          <a:prstGeom prst="rect">
            <a:avLst/>
          </a:prstGeom>
        </p:spPr>
      </p:pic>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D510938-72BB-42FA-1B9A-A7507D2EC449}"/>
              </a:ext>
            </a:extLst>
          </p:cNvPr>
          <p:cNvPicPr>
            <a:picLocks noChangeAspect="1"/>
          </p:cNvPicPr>
          <p:nvPr/>
        </p:nvPicPr>
        <p:blipFill>
          <a:blip r:embed="rId3"/>
          <a:stretch>
            <a:fillRect/>
          </a:stretch>
        </p:blipFill>
        <p:spPr>
          <a:xfrm>
            <a:off x="939818" y="4053434"/>
            <a:ext cx="3215158" cy="2723953"/>
          </a:xfrm>
          <a:prstGeom prst="rect">
            <a:avLst/>
          </a:prstGeom>
        </p:spPr>
      </p:pic>
    </p:spTree>
    <p:extLst>
      <p:ext uri="{BB962C8B-B14F-4D97-AF65-F5344CB8AC3E}">
        <p14:creationId xmlns:p14="http://schemas.microsoft.com/office/powerpoint/2010/main" val="368646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FD85DA-A765-AAE0-27C0-6969CFAE665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6CDAB7A-D1EC-2520-7D8B-48EA3F75348A}"/>
              </a:ext>
            </a:extLst>
          </p:cNvPr>
          <p:cNvSpPr>
            <a:spLocks noGrp="1"/>
          </p:cNvSpPr>
          <p:nvPr>
            <p:ph type="title"/>
          </p:nvPr>
        </p:nvSpPr>
        <p:spPr>
          <a:xfrm>
            <a:off x="479394" y="1070800"/>
            <a:ext cx="3939688" cy="5583126"/>
          </a:xfrm>
        </p:spPr>
        <p:txBody>
          <a:bodyPr>
            <a:normAutofit/>
          </a:bodyPr>
          <a:lstStyle/>
          <a:p>
            <a:pPr algn="r"/>
            <a:r>
              <a:rPr lang="en-US" sz="7400" dirty="0"/>
              <a:t>Cultural Exposure</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CB86D0D-276D-FC94-12E3-8B6F1AB4635F}"/>
              </a:ext>
            </a:extLst>
          </p:cNvPr>
          <p:cNvGraphicFramePr>
            <a:graphicFrameLocks noGrp="1"/>
          </p:cNvGraphicFramePr>
          <p:nvPr>
            <p:ph idx="1"/>
            <p:extLst>
              <p:ext uri="{D42A27DB-BD31-4B8C-83A1-F6EECF244321}">
                <p14:modId xmlns:p14="http://schemas.microsoft.com/office/powerpoint/2010/main" val="3071399158"/>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B2E08F2D-63DE-618B-BDF7-6E872C899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193" y="3429000"/>
            <a:ext cx="863884" cy="86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342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1651</TotalTime>
  <Words>1094</Words>
  <Application>Microsoft Macintosh PowerPoint</Application>
  <PresentationFormat>Widescreen</PresentationFormat>
  <Paragraphs>162</Paragraphs>
  <Slides>50</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Times-Roman</vt:lpstr>
      <vt:lpstr>Aptos</vt:lpstr>
      <vt:lpstr>Aptos Display</vt:lpstr>
      <vt:lpstr>Arial</vt:lpstr>
      <vt:lpstr>Arial Narrow</vt:lpstr>
      <vt:lpstr>Calibri</vt:lpstr>
      <vt:lpstr>Times New Roman</vt:lpstr>
      <vt:lpstr>Wingdings</vt:lpstr>
      <vt:lpstr>Office Theme</vt:lpstr>
      <vt:lpstr>LETOURNEAU UNIVERSITY EETC 3433 ELECTRICAL MACHINERY AND CONTROLS for JLNU Fall Semester 2024  </vt:lpstr>
      <vt:lpstr>Judy Wong</vt:lpstr>
      <vt:lpstr>Ice-cream Robot (2019)</vt:lpstr>
      <vt:lpstr>鸡蛋仔 Egg Waffle Machine(2020)</vt:lpstr>
      <vt:lpstr>Purpose</vt:lpstr>
      <vt:lpstr>Grading</vt:lpstr>
      <vt:lpstr>Teachers may not be right</vt:lpstr>
      <vt:lpstr>Syllabus</vt:lpstr>
      <vt:lpstr>Cultural Exposure</vt:lpstr>
      <vt:lpstr>Let me get to know you guys</vt:lpstr>
      <vt:lpstr>GitHub Classroom</vt:lpstr>
      <vt:lpstr>Teachers may not be right</vt:lpstr>
      <vt:lpstr>Group discussion after 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discussion (10 min break/ preparation)</vt:lpstr>
      <vt:lpstr>Group discussion after lesson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discussion – class expectation</vt:lpstr>
      <vt:lpstr>Keep in touch - GitHub Classroom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Sibghat Ullah</dc:creator>
  <cp:lastModifiedBy>A6914</cp:lastModifiedBy>
  <cp:revision>19</cp:revision>
  <dcterms:created xsi:type="dcterms:W3CDTF">2023-09-04T06:11:02Z</dcterms:created>
  <dcterms:modified xsi:type="dcterms:W3CDTF">2024-10-25T07:00:59Z</dcterms:modified>
</cp:coreProperties>
</file>